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32"/>
  </p:notesMasterIdLst>
  <p:sldIdLst>
    <p:sldId id="263" r:id="rId2"/>
    <p:sldId id="264" r:id="rId3"/>
    <p:sldId id="267" r:id="rId4"/>
    <p:sldId id="257" r:id="rId5"/>
    <p:sldId id="273" r:id="rId6"/>
    <p:sldId id="258" r:id="rId7"/>
    <p:sldId id="266" r:id="rId8"/>
    <p:sldId id="274" r:id="rId9"/>
    <p:sldId id="275" r:id="rId10"/>
    <p:sldId id="269" r:id="rId11"/>
    <p:sldId id="259" r:id="rId12"/>
    <p:sldId id="268" r:id="rId13"/>
    <p:sldId id="272" r:id="rId14"/>
    <p:sldId id="276" r:id="rId15"/>
    <p:sldId id="277" r:id="rId16"/>
    <p:sldId id="260" r:id="rId17"/>
    <p:sldId id="270" r:id="rId18"/>
    <p:sldId id="271" r:id="rId19"/>
    <p:sldId id="278" r:id="rId20"/>
    <p:sldId id="265" r:id="rId21"/>
    <p:sldId id="279" r:id="rId22"/>
    <p:sldId id="280" r:id="rId23"/>
    <p:sldId id="281" r:id="rId24"/>
    <p:sldId id="282" r:id="rId25"/>
    <p:sldId id="283" r:id="rId26"/>
    <p:sldId id="284" r:id="rId27"/>
    <p:sldId id="285" r:id="rId28"/>
    <p:sldId id="286" r:id="rId29"/>
    <p:sldId id="287" r:id="rId30"/>
    <p:sldId id="288" r:id="rId31"/>
  </p:sldIdLst>
  <p:sldSz cx="9144000" cy="6858000" type="screen4x3"/>
  <p:notesSz cx="6858000" cy="9144000"/>
  <p:defaultTextStyle>
    <a:defPPr>
      <a:defRPr lang="en-GB"/>
    </a:defPPr>
    <a:lvl1pPr algn="l" rtl="0" fontAlgn="base">
      <a:spcBef>
        <a:spcPct val="0"/>
      </a:spcBef>
      <a:spcAft>
        <a:spcPct val="0"/>
      </a:spcAft>
      <a:defRPr sz="2800" kern="1200">
        <a:solidFill>
          <a:schemeClr val="tx1"/>
        </a:solidFill>
        <a:latin typeface="Tahoma" pitchFamily="34" charset="0"/>
        <a:ea typeface="+mn-ea"/>
        <a:cs typeface="Arial" charset="0"/>
      </a:defRPr>
    </a:lvl1pPr>
    <a:lvl2pPr marL="457200" algn="l" rtl="0" fontAlgn="base">
      <a:spcBef>
        <a:spcPct val="0"/>
      </a:spcBef>
      <a:spcAft>
        <a:spcPct val="0"/>
      </a:spcAft>
      <a:defRPr sz="2800" kern="1200">
        <a:solidFill>
          <a:schemeClr val="tx1"/>
        </a:solidFill>
        <a:latin typeface="Tahoma" pitchFamily="34" charset="0"/>
        <a:ea typeface="+mn-ea"/>
        <a:cs typeface="Arial" charset="0"/>
      </a:defRPr>
    </a:lvl2pPr>
    <a:lvl3pPr marL="914400" algn="l" rtl="0" fontAlgn="base">
      <a:spcBef>
        <a:spcPct val="0"/>
      </a:spcBef>
      <a:spcAft>
        <a:spcPct val="0"/>
      </a:spcAft>
      <a:defRPr sz="2800" kern="1200">
        <a:solidFill>
          <a:schemeClr val="tx1"/>
        </a:solidFill>
        <a:latin typeface="Tahoma" pitchFamily="34" charset="0"/>
        <a:ea typeface="+mn-ea"/>
        <a:cs typeface="Arial" charset="0"/>
      </a:defRPr>
    </a:lvl3pPr>
    <a:lvl4pPr marL="1371600" algn="l" rtl="0" fontAlgn="base">
      <a:spcBef>
        <a:spcPct val="0"/>
      </a:spcBef>
      <a:spcAft>
        <a:spcPct val="0"/>
      </a:spcAft>
      <a:defRPr sz="2800" kern="1200">
        <a:solidFill>
          <a:schemeClr val="tx1"/>
        </a:solidFill>
        <a:latin typeface="Tahoma" pitchFamily="34" charset="0"/>
        <a:ea typeface="+mn-ea"/>
        <a:cs typeface="Arial" charset="0"/>
      </a:defRPr>
    </a:lvl4pPr>
    <a:lvl5pPr marL="1828800" algn="l" rtl="0" fontAlgn="base">
      <a:spcBef>
        <a:spcPct val="0"/>
      </a:spcBef>
      <a:spcAft>
        <a:spcPct val="0"/>
      </a:spcAft>
      <a:defRPr sz="2800" kern="1200">
        <a:solidFill>
          <a:schemeClr val="tx1"/>
        </a:solidFill>
        <a:latin typeface="Tahoma" pitchFamily="34" charset="0"/>
        <a:ea typeface="+mn-ea"/>
        <a:cs typeface="Arial" charset="0"/>
      </a:defRPr>
    </a:lvl5pPr>
    <a:lvl6pPr marL="2286000" algn="l" defTabSz="914400" rtl="0" eaLnBrk="1" latinLnBrk="0" hangingPunct="1">
      <a:defRPr sz="2800" kern="1200">
        <a:solidFill>
          <a:schemeClr val="tx1"/>
        </a:solidFill>
        <a:latin typeface="Tahoma" pitchFamily="34" charset="0"/>
        <a:ea typeface="+mn-ea"/>
        <a:cs typeface="Arial" charset="0"/>
      </a:defRPr>
    </a:lvl6pPr>
    <a:lvl7pPr marL="2743200" algn="l" defTabSz="914400" rtl="0" eaLnBrk="1" latinLnBrk="0" hangingPunct="1">
      <a:defRPr sz="2800" kern="1200">
        <a:solidFill>
          <a:schemeClr val="tx1"/>
        </a:solidFill>
        <a:latin typeface="Tahoma" pitchFamily="34" charset="0"/>
        <a:ea typeface="+mn-ea"/>
        <a:cs typeface="Arial" charset="0"/>
      </a:defRPr>
    </a:lvl7pPr>
    <a:lvl8pPr marL="3200400" algn="l" defTabSz="914400" rtl="0" eaLnBrk="1" latinLnBrk="0" hangingPunct="1">
      <a:defRPr sz="2800" kern="1200">
        <a:solidFill>
          <a:schemeClr val="tx1"/>
        </a:solidFill>
        <a:latin typeface="Tahoma" pitchFamily="34" charset="0"/>
        <a:ea typeface="+mn-ea"/>
        <a:cs typeface="Arial" charset="0"/>
      </a:defRPr>
    </a:lvl8pPr>
    <a:lvl9pPr marL="3657600" algn="l" defTabSz="914400" rtl="0" eaLnBrk="1" latinLnBrk="0" hangingPunct="1">
      <a:defRPr sz="28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9016742-4AD9-4545-8ACC-70AB720E0F69}" type="datetimeFigureOut">
              <a:rPr lang="en-US"/>
              <a:pPr>
                <a:defRPr/>
              </a:pPr>
              <a:t>9/14/2014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E96AFE0-8C3D-4B9D-AD36-3EAC6D76401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endParaRPr lang="en-GB"/>
          </a:p>
        </p:txBody>
      </p:sp>
      <p:sp>
        <p:nvSpPr>
          <p:cNvPr id="17" name="Footer Placeholder 16"/>
          <p:cNvSpPr>
            <a:spLocks noGrp="1"/>
          </p:cNvSpPr>
          <p:nvPr>
            <p:ph type="ftr" sz="quarter" idx="11"/>
          </p:nvPr>
        </p:nvSpPr>
        <p:spPr/>
        <p:txBody>
          <a:bodyPr/>
          <a:lstStyle/>
          <a:p>
            <a:pPr>
              <a:defRPr/>
            </a:pPr>
            <a:r>
              <a:rPr lang="en-GB" smtClean="0"/>
              <a:t>Dr.Syed Sadatullah Ibnsina National Medical College</a:t>
            </a:r>
            <a:endParaRPr lang="en-GB"/>
          </a:p>
        </p:txBody>
      </p:sp>
      <p:sp>
        <p:nvSpPr>
          <p:cNvPr id="29" name="Slide Number Placeholder 28"/>
          <p:cNvSpPr>
            <a:spLocks noGrp="1"/>
          </p:cNvSpPr>
          <p:nvPr>
            <p:ph type="sldNum" sz="quarter" idx="12"/>
          </p:nvPr>
        </p:nvSpPr>
        <p:spPr/>
        <p:txBody>
          <a:bodyPr/>
          <a:lstStyle/>
          <a:p>
            <a:pPr>
              <a:defRPr/>
            </a:pPr>
            <a:fld id="{959BCDD5-C130-4369-8D2E-95686F4661EF}" type="slidenum">
              <a:rPr lang="ar-SA" smtClean="0"/>
              <a:pPr>
                <a:defRPr/>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en-GB" smtClean="0"/>
              <a:t>Dr.Syed Sadatullah Ibnsina National Medical College</a:t>
            </a:r>
            <a:endParaRPr lang="en-GB"/>
          </a:p>
        </p:txBody>
      </p:sp>
      <p:sp>
        <p:nvSpPr>
          <p:cNvPr id="6" name="Slide Number Placeholder 5"/>
          <p:cNvSpPr>
            <a:spLocks noGrp="1"/>
          </p:cNvSpPr>
          <p:nvPr>
            <p:ph type="sldNum" sz="quarter" idx="12"/>
          </p:nvPr>
        </p:nvSpPr>
        <p:spPr/>
        <p:txBody>
          <a:bodyPr/>
          <a:lstStyle/>
          <a:p>
            <a:pPr>
              <a:defRPr/>
            </a:pPr>
            <a:fld id="{270F98D2-BA35-4313-AA52-44B29377504E}" type="slidenum">
              <a:rPr lang="ar-SA"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en-GB" smtClean="0"/>
              <a:t>Dr.Syed Sadatullah Ibnsina National Medical College</a:t>
            </a:r>
            <a:endParaRPr lang="en-GB"/>
          </a:p>
        </p:txBody>
      </p:sp>
      <p:sp>
        <p:nvSpPr>
          <p:cNvPr id="6" name="Slide Number Placeholder 5"/>
          <p:cNvSpPr>
            <a:spLocks noGrp="1"/>
          </p:cNvSpPr>
          <p:nvPr>
            <p:ph type="sldNum" sz="quarter" idx="12"/>
          </p:nvPr>
        </p:nvSpPr>
        <p:spPr/>
        <p:txBody>
          <a:bodyPr/>
          <a:lstStyle/>
          <a:p>
            <a:pPr>
              <a:defRPr/>
            </a:pPr>
            <a:fld id="{72BB2E6E-3293-4DDD-9B5B-AF8994B437B1}" type="slidenum">
              <a:rPr lang="ar-SA" smtClean="0"/>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9"/>
          <p:cNvSpPr>
            <a:spLocks noGrp="1" noChangeArrowheads="1"/>
          </p:cNvSpPr>
          <p:nvPr>
            <p:ph type="dt" sz="half" idx="10"/>
          </p:nvPr>
        </p:nvSpPr>
        <p:spPr>
          <a:ln/>
        </p:spPr>
        <p:txBody>
          <a:bodyPr/>
          <a:lstStyle>
            <a:lvl1pPr>
              <a:defRPr/>
            </a:lvl1pPr>
          </a:lstStyle>
          <a:p>
            <a:pPr>
              <a:defRPr/>
            </a:pPr>
            <a:endParaRPr lang="en-GB"/>
          </a:p>
        </p:txBody>
      </p:sp>
      <p:sp>
        <p:nvSpPr>
          <p:cNvPr id="7" name="Rectangle 70"/>
          <p:cNvSpPr>
            <a:spLocks noGrp="1" noChangeArrowheads="1"/>
          </p:cNvSpPr>
          <p:nvPr>
            <p:ph type="ftr" sz="quarter" idx="11"/>
          </p:nvPr>
        </p:nvSpPr>
        <p:spPr>
          <a:ln/>
        </p:spPr>
        <p:txBody>
          <a:bodyPr/>
          <a:lstStyle>
            <a:lvl1pPr>
              <a:defRPr/>
            </a:lvl1pPr>
          </a:lstStyle>
          <a:p>
            <a:pPr>
              <a:defRPr/>
            </a:pPr>
            <a:r>
              <a:rPr lang="en-GB"/>
              <a:t>Dr.Syed Sadatullah Ibnsina National Medical College</a:t>
            </a:r>
          </a:p>
        </p:txBody>
      </p:sp>
      <p:sp>
        <p:nvSpPr>
          <p:cNvPr id="8" name="Rectangle 71"/>
          <p:cNvSpPr>
            <a:spLocks noGrp="1" noChangeArrowheads="1"/>
          </p:cNvSpPr>
          <p:nvPr>
            <p:ph type="sldNum" sz="quarter" idx="12"/>
          </p:nvPr>
        </p:nvSpPr>
        <p:spPr>
          <a:ln/>
        </p:spPr>
        <p:txBody>
          <a:bodyPr/>
          <a:lstStyle>
            <a:lvl1pPr>
              <a:defRPr/>
            </a:lvl1pPr>
          </a:lstStyle>
          <a:p>
            <a:pPr>
              <a:defRPr/>
            </a:pPr>
            <a:fld id="{558FA62A-EE4D-42BC-9B38-3D5F6869DA42}" type="slidenum">
              <a:rPr lang="ar-SA"/>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en-GB" smtClean="0"/>
              <a:t>Dr.Syed Sadatullah Ibnsina National Medical College</a:t>
            </a:r>
            <a:endParaRPr lang="en-GB"/>
          </a:p>
        </p:txBody>
      </p:sp>
      <p:sp>
        <p:nvSpPr>
          <p:cNvPr id="6" name="Slide Number Placeholder 5"/>
          <p:cNvSpPr>
            <a:spLocks noGrp="1"/>
          </p:cNvSpPr>
          <p:nvPr>
            <p:ph type="sldNum" sz="quarter" idx="12"/>
          </p:nvPr>
        </p:nvSpPr>
        <p:spPr/>
        <p:txBody>
          <a:bodyPr/>
          <a:lstStyle/>
          <a:p>
            <a:pPr>
              <a:defRPr/>
            </a:pPr>
            <a:fld id="{59FD4147-2B7F-4BF9-B6AE-385ADAD3E52D}" type="slidenum">
              <a:rPr lang="ar-SA"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en-GB" smtClean="0"/>
              <a:t>Dr.Syed Sadatullah Ibnsina National Medical College</a:t>
            </a:r>
            <a:endParaRPr lang="en-GB"/>
          </a:p>
        </p:txBody>
      </p:sp>
      <p:sp>
        <p:nvSpPr>
          <p:cNvPr id="6" name="Slide Number Placeholder 5"/>
          <p:cNvSpPr>
            <a:spLocks noGrp="1"/>
          </p:cNvSpPr>
          <p:nvPr>
            <p:ph type="sldNum" sz="quarter" idx="12"/>
          </p:nvPr>
        </p:nvSpPr>
        <p:spPr>
          <a:xfrm>
            <a:off x="7924800" y="6416675"/>
            <a:ext cx="762000" cy="365125"/>
          </a:xfrm>
        </p:spPr>
        <p:txBody>
          <a:bodyPr/>
          <a:lstStyle/>
          <a:p>
            <a:pPr>
              <a:defRPr/>
            </a:pPr>
            <a:fld id="{3AB7EB99-9190-4B7E-AA5E-1DC799791E3F}" type="slidenum">
              <a:rPr lang="ar-SA" smtClean="0"/>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r>
              <a:rPr lang="en-GB" smtClean="0"/>
              <a:t>Dr.Syed Sadatullah Ibnsina National Medical College</a:t>
            </a:r>
            <a:endParaRPr lang="en-GB"/>
          </a:p>
        </p:txBody>
      </p:sp>
      <p:sp>
        <p:nvSpPr>
          <p:cNvPr id="7" name="Slide Number Placeholder 6"/>
          <p:cNvSpPr>
            <a:spLocks noGrp="1"/>
          </p:cNvSpPr>
          <p:nvPr>
            <p:ph type="sldNum" sz="quarter" idx="12"/>
          </p:nvPr>
        </p:nvSpPr>
        <p:spPr/>
        <p:txBody>
          <a:bodyPr/>
          <a:lstStyle/>
          <a:p>
            <a:pPr>
              <a:defRPr/>
            </a:pPr>
            <a:fld id="{75A073D5-DC8D-4920-A4E1-A9AEE7A9CA9C}" type="slidenum">
              <a:rPr lang="ar-SA"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r>
              <a:rPr lang="en-GB" smtClean="0"/>
              <a:t>Dr.Syed Sadatullah Ibnsina National Medical College</a:t>
            </a:r>
            <a:endParaRPr lang="en-GB"/>
          </a:p>
        </p:txBody>
      </p:sp>
      <p:sp>
        <p:nvSpPr>
          <p:cNvPr id="9" name="Slide Number Placeholder 8"/>
          <p:cNvSpPr>
            <a:spLocks noGrp="1"/>
          </p:cNvSpPr>
          <p:nvPr>
            <p:ph type="sldNum" sz="quarter" idx="12"/>
          </p:nvPr>
        </p:nvSpPr>
        <p:spPr/>
        <p:txBody>
          <a:bodyPr/>
          <a:lstStyle/>
          <a:p>
            <a:pPr>
              <a:defRPr/>
            </a:pPr>
            <a:fld id="{3A6F8CC0-D0C4-4511-84B0-F3AD9A29887B}" type="slidenum">
              <a:rPr lang="ar-SA"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r>
              <a:rPr lang="en-GB" smtClean="0"/>
              <a:t>Dr.Syed Sadatullah Ibnsina National Medical College</a:t>
            </a:r>
            <a:endParaRPr lang="en-GB"/>
          </a:p>
        </p:txBody>
      </p:sp>
      <p:sp>
        <p:nvSpPr>
          <p:cNvPr id="5" name="Slide Number Placeholder 4"/>
          <p:cNvSpPr>
            <a:spLocks noGrp="1"/>
          </p:cNvSpPr>
          <p:nvPr>
            <p:ph type="sldNum" sz="quarter" idx="12"/>
          </p:nvPr>
        </p:nvSpPr>
        <p:spPr/>
        <p:txBody>
          <a:bodyPr/>
          <a:lstStyle/>
          <a:p>
            <a:pPr>
              <a:defRPr/>
            </a:pPr>
            <a:fld id="{17480CB1-63D7-4C72-A2B9-A9764411E02A}" type="slidenum">
              <a:rPr lang="ar-SA"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r>
              <a:rPr lang="en-GB" smtClean="0"/>
              <a:t>Dr.Syed Sadatullah Ibnsina National Medical College</a:t>
            </a:r>
            <a:endParaRPr lang="en-GB"/>
          </a:p>
        </p:txBody>
      </p:sp>
      <p:sp>
        <p:nvSpPr>
          <p:cNvPr id="4" name="Slide Number Placeholder 3"/>
          <p:cNvSpPr>
            <a:spLocks noGrp="1"/>
          </p:cNvSpPr>
          <p:nvPr>
            <p:ph type="sldNum" sz="quarter" idx="12"/>
          </p:nvPr>
        </p:nvSpPr>
        <p:spPr/>
        <p:txBody>
          <a:bodyPr/>
          <a:lstStyle/>
          <a:p>
            <a:pPr>
              <a:defRPr/>
            </a:pPr>
            <a:fld id="{24F18ED5-A109-4263-A976-BBADF30E8F0C}" type="slidenum">
              <a:rPr lang="ar-SA"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r>
              <a:rPr lang="en-GB" smtClean="0"/>
              <a:t>Dr.Syed Sadatullah Ibnsina National Medical College</a:t>
            </a:r>
            <a:endParaRPr lang="en-GB"/>
          </a:p>
        </p:txBody>
      </p:sp>
      <p:sp>
        <p:nvSpPr>
          <p:cNvPr id="7" name="Slide Number Placeholder 6"/>
          <p:cNvSpPr>
            <a:spLocks noGrp="1"/>
          </p:cNvSpPr>
          <p:nvPr>
            <p:ph type="sldNum" sz="quarter" idx="12"/>
          </p:nvPr>
        </p:nvSpPr>
        <p:spPr/>
        <p:txBody>
          <a:bodyPr/>
          <a:lstStyle/>
          <a:p>
            <a:pPr>
              <a:defRPr/>
            </a:pPr>
            <a:fld id="{05CF9E3D-E88D-441A-8741-932B6D93FBE7}" type="slidenum">
              <a:rPr lang="ar-SA"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r>
              <a:rPr lang="en-GB" smtClean="0"/>
              <a:t>Dr.Syed Sadatullah Ibnsina National Medical College</a:t>
            </a:r>
            <a:endParaRPr lang="en-GB"/>
          </a:p>
        </p:txBody>
      </p:sp>
      <p:sp>
        <p:nvSpPr>
          <p:cNvPr id="7" name="Slide Number Placeholder 6"/>
          <p:cNvSpPr>
            <a:spLocks noGrp="1"/>
          </p:cNvSpPr>
          <p:nvPr>
            <p:ph type="sldNum" sz="quarter" idx="12"/>
          </p:nvPr>
        </p:nvSpPr>
        <p:spPr/>
        <p:txBody>
          <a:bodyPr/>
          <a:lstStyle/>
          <a:p>
            <a:pPr>
              <a:defRPr/>
            </a:pPr>
            <a:fld id="{C47CFAFC-DED7-467C-8736-26FAB98BB42F}" type="slidenum">
              <a:rPr lang="ar-SA"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GB" smtClean="0"/>
              <a:t>Dr.Syed Sadatullah Ibnsina National Medical College</a:t>
            </a:r>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3666B952-31F8-4203-BC17-D1C55CF867E0}" type="slidenum">
              <a:rPr lang="ar-SA" smtClean="0"/>
              <a:pPr>
                <a:defRPr/>
              </a:pPr>
              <a:t>‹#›</a:t>
            </a:fld>
            <a:endParaRPr lang="en-GB"/>
          </a:p>
        </p:txBody>
      </p:sp>
    </p:spTree>
  </p:cSld>
  <p:clrMap bg1="dk1" tx1="lt1" bg2="dk2"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sldNum="0"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TOOTH IDENTIFICATION &amp; NUMBERING</a:t>
            </a:r>
            <a:endParaRPr lang="en-IN" dirty="0"/>
          </a:p>
        </p:txBody>
      </p:sp>
      <p:sp>
        <p:nvSpPr>
          <p:cNvPr id="3" name="Footer Placeholder 2"/>
          <p:cNvSpPr>
            <a:spLocks noGrp="1"/>
          </p:cNvSpPr>
          <p:nvPr>
            <p:ph type="ftr" sz="quarter" idx="11"/>
          </p:nvPr>
        </p:nvSpPr>
        <p:spPr/>
        <p:txBody>
          <a:bodyPr/>
          <a:lstStyle/>
          <a:p>
            <a:pPr>
              <a:defRPr/>
            </a:pPr>
            <a:endParaRPr lang="en-GB" dirty="0"/>
          </a:p>
        </p:txBody>
      </p:sp>
      <p:sp>
        <p:nvSpPr>
          <p:cNvPr id="4" name="Subtitle 3"/>
          <p:cNvSpPr>
            <a:spLocks noGrp="1"/>
          </p:cNvSpPr>
          <p:nvPr>
            <p:ph type="subTitle" idx="1"/>
          </p:nvPr>
        </p:nvSpPr>
        <p:spPr/>
        <p:txBody>
          <a:bodyPr>
            <a:normAutofit/>
          </a:bodyPr>
          <a:lstStyle/>
          <a:p>
            <a:r>
              <a:rPr lang="en-US" sz="3600" dirty="0" smtClean="0"/>
              <a:t>Dr. Rhythm</a:t>
            </a:r>
          </a:p>
          <a:p>
            <a:r>
              <a:rPr lang="en-US" sz="3600" dirty="0" smtClean="0"/>
              <a:t>Assistant Professor</a:t>
            </a:r>
            <a:endParaRPr lang="en-IN" sz="3600" dirty="0"/>
          </a:p>
        </p:txBody>
      </p:sp>
      <p:pic>
        <p:nvPicPr>
          <p:cNvPr id="40962" name="Picture 2" descr="https://encrypted-tbn0.gstatic.com/images?q=tbn:ANd9GcQp3jpF8je8pdQwiLCUaf3fJo-zMGGNM932MHrAtMmrPfHO2bqSOw"/>
          <p:cNvPicPr>
            <a:picLocks noChangeAspect="1" noChangeArrowheads="1"/>
          </p:cNvPicPr>
          <p:nvPr/>
        </p:nvPicPr>
        <p:blipFill>
          <a:blip r:embed="rId2"/>
          <a:srcRect/>
          <a:stretch>
            <a:fillRect/>
          </a:stretch>
        </p:blipFill>
        <p:spPr bwMode="auto">
          <a:xfrm>
            <a:off x="6858016" y="4623801"/>
            <a:ext cx="2071702" cy="2019909"/>
          </a:xfrm>
          <a:prstGeom prst="rect">
            <a:avLst/>
          </a:prstGeom>
          <a:noFill/>
          <a:ln>
            <a:solidFill>
              <a:schemeClr val="tx1"/>
            </a:solidFill>
          </a:ln>
        </p:spPr>
      </p:pic>
      <p:pic>
        <p:nvPicPr>
          <p:cNvPr id="40964" name="Picture 4" descr="https://encrypted-tbn3.gstatic.com/images?q=tbn:ANd9GcQMmiKNeEIoGoOqgmTyzX87thY9kgXg7wOSfzdsHAdaQl5XpsGyfw"/>
          <p:cNvPicPr>
            <a:picLocks noChangeAspect="1" noChangeArrowheads="1"/>
          </p:cNvPicPr>
          <p:nvPr/>
        </p:nvPicPr>
        <p:blipFill>
          <a:blip r:embed="rId3"/>
          <a:srcRect/>
          <a:stretch>
            <a:fillRect/>
          </a:stretch>
        </p:blipFill>
        <p:spPr bwMode="auto">
          <a:xfrm>
            <a:off x="155575" y="4572023"/>
            <a:ext cx="2143125" cy="21431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SYSTEM</a:t>
            </a:r>
            <a:endParaRPr lang="en-IN" dirty="0"/>
          </a:p>
        </p:txBody>
      </p:sp>
      <p:sp>
        <p:nvSpPr>
          <p:cNvPr id="3" name="Content Placeholder 2"/>
          <p:cNvSpPr>
            <a:spLocks noGrp="1"/>
          </p:cNvSpPr>
          <p:nvPr>
            <p:ph idx="1"/>
          </p:nvPr>
        </p:nvSpPr>
        <p:spPr/>
        <p:txBody>
          <a:bodyPr/>
          <a:lstStyle/>
          <a:p>
            <a:pPr algn="just">
              <a:lnSpc>
                <a:spcPct val="90000"/>
              </a:lnSpc>
              <a:defRPr/>
            </a:pPr>
            <a:r>
              <a:rPr lang="en-GB" dirty="0" smtClean="0">
                <a:latin typeface="Tahoma" pitchFamily="34" charset="0"/>
              </a:rPr>
              <a:t>   ADA officially recommended the Universal system in 1968. </a:t>
            </a:r>
          </a:p>
          <a:p>
            <a:pPr algn="just">
              <a:lnSpc>
                <a:spcPct val="90000"/>
              </a:lnSpc>
              <a:defRPr/>
            </a:pPr>
            <a:r>
              <a:rPr lang="en-GB" dirty="0" smtClean="0">
                <a:latin typeface="Tahoma" pitchFamily="34" charset="0"/>
              </a:rPr>
              <a:t>    In this system for the permanent dentition the maxillary teeth are numbered through 1 to 16 beginning with upper right third molar.</a:t>
            </a:r>
          </a:p>
          <a:p>
            <a:pPr algn="just">
              <a:lnSpc>
                <a:spcPct val="90000"/>
              </a:lnSpc>
              <a:defRPr/>
            </a:pPr>
            <a:r>
              <a:rPr lang="en-GB" dirty="0" smtClean="0">
                <a:latin typeface="Tahoma" pitchFamily="34" charset="0"/>
              </a:rPr>
              <a:t> The mandibular teeth are numbered through 17 to 32 beginning with lower left third molar. The universal system notation for primary dentition utilises upper case alphabets.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sz="quarter" idx="1"/>
          </p:nvPr>
        </p:nvSpPr>
        <p:spPr>
          <a:xfrm>
            <a:off x="468313" y="333375"/>
            <a:ext cx="8229600" cy="6048375"/>
          </a:xfrm>
        </p:spPr>
        <p:txBody>
          <a:bodyPr>
            <a:normAutofit/>
          </a:bodyPr>
          <a:lstStyle/>
          <a:p>
            <a:pPr eaLnBrk="1" hangingPunct="1">
              <a:lnSpc>
                <a:spcPct val="90000"/>
              </a:lnSpc>
              <a:buFont typeface="Wingdings" pitchFamily="2" charset="2"/>
              <a:buNone/>
              <a:defRPr/>
            </a:pPr>
            <a:r>
              <a:rPr lang="en-GB" sz="2800" dirty="0" smtClean="0">
                <a:solidFill>
                  <a:srgbClr val="FFFF99"/>
                </a:solidFill>
                <a:latin typeface="Comic Sans MS" pitchFamily="66" charset="0"/>
              </a:rPr>
              <a:t>Universal notation system</a:t>
            </a:r>
          </a:p>
          <a:p>
            <a:pPr algn="just" eaLnBrk="1" hangingPunct="1">
              <a:lnSpc>
                <a:spcPct val="90000"/>
              </a:lnSpc>
              <a:buFont typeface="Wingdings" pitchFamily="2" charset="2"/>
              <a:buNone/>
              <a:defRPr/>
            </a:pPr>
            <a:endParaRPr lang="en-GB" sz="2400" dirty="0" smtClean="0">
              <a:latin typeface="Tahoma" pitchFamily="34" charset="0"/>
            </a:endParaRPr>
          </a:p>
          <a:p>
            <a:pPr algn="just" eaLnBrk="1" hangingPunct="1">
              <a:lnSpc>
                <a:spcPct val="90000"/>
              </a:lnSpc>
              <a:buFont typeface="Wingdings" pitchFamily="2" charset="2"/>
              <a:buNone/>
              <a:defRPr/>
            </a:pPr>
            <a:r>
              <a:rPr lang="en-GB" sz="2400" dirty="0" smtClean="0">
                <a:latin typeface="Tahoma" pitchFamily="34" charset="0"/>
              </a:rPr>
              <a:t>Primary teeth-  ABCDE  FGHIJ</a:t>
            </a:r>
          </a:p>
          <a:p>
            <a:pPr algn="just" eaLnBrk="1" hangingPunct="1">
              <a:lnSpc>
                <a:spcPct val="90000"/>
              </a:lnSpc>
              <a:buFont typeface="Wingdings" pitchFamily="2" charset="2"/>
              <a:buNone/>
              <a:defRPr/>
            </a:pPr>
            <a:r>
              <a:rPr lang="en-GB" sz="2400" dirty="0" smtClean="0">
                <a:latin typeface="Tahoma" pitchFamily="34" charset="0"/>
              </a:rPr>
              <a:t>			   TSRQP  ONMLK</a:t>
            </a:r>
          </a:p>
          <a:p>
            <a:pPr algn="just" eaLnBrk="1" hangingPunct="1">
              <a:lnSpc>
                <a:spcPct val="90000"/>
              </a:lnSpc>
              <a:buFont typeface="Wingdings" pitchFamily="2" charset="2"/>
              <a:buNone/>
              <a:defRPr/>
            </a:pPr>
            <a:endParaRPr lang="en-GB" sz="2400" dirty="0" smtClean="0">
              <a:latin typeface="Tahoma" pitchFamily="34" charset="0"/>
            </a:endParaRPr>
          </a:p>
          <a:p>
            <a:pPr algn="just" eaLnBrk="1" hangingPunct="1">
              <a:lnSpc>
                <a:spcPct val="90000"/>
              </a:lnSpc>
              <a:buFont typeface="Wingdings" pitchFamily="2" charset="2"/>
              <a:buNone/>
              <a:defRPr/>
            </a:pPr>
            <a:r>
              <a:rPr lang="en-GB" sz="2400" dirty="0" smtClean="0">
                <a:latin typeface="Tahoma" pitchFamily="34" charset="0"/>
              </a:rPr>
              <a:t>Permanent teeth-</a:t>
            </a:r>
          </a:p>
          <a:p>
            <a:pPr algn="just" eaLnBrk="1" hangingPunct="1">
              <a:lnSpc>
                <a:spcPct val="90000"/>
              </a:lnSpc>
              <a:buFont typeface="Wingdings" pitchFamily="2" charset="2"/>
              <a:buNone/>
              <a:defRPr/>
            </a:pPr>
            <a:r>
              <a:rPr lang="en-GB" sz="2400" dirty="0" smtClean="0">
                <a:latin typeface="Tahoma" pitchFamily="34" charset="0"/>
              </a:rPr>
              <a:t>		</a:t>
            </a:r>
          </a:p>
          <a:p>
            <a:pPr algn="just" eaLnBrk="1" hangingPunct="1">
              <a:lnSpc>
                <a:spcPct val="90000"/>
              </a:lnSpc>
              <a:buFont typeface="Wingdings" pitchFamily="2" charset="2"/>
              <a:buNone/>
              <a:defRPr/>
            </a:pPr>
            <a:r>
              <a:rPr lang="en-GB" sz="2400" dirty="0" smtClean="0">
                <a:latin typeface="Tahoma" pitchFamily="34" charset="0"/>
              </a:rPr>
              <a:t>               1  2 3 4 5 6 7 8   9 10 11 12 13 14 15 16</a:t>
            </a:r>
          </a:p>
          <a:p>
            <a:pPr algn="just" eaLnBrk="1" hangingPunct="1">
              <a:lnSpc>
                <a:spcPct val="90000"/>
              </a:lnSpc>
              <a:buFont typeface="Wingdings" pitchFamily="2" charset="2"/>
              <a:buNone/>
              <a:defRPr/>
            </a:pPr>
            <a:r>
              <a:rPr lang="en-GB" sz="2400" dirty="0" smtClean="0">
                <a:latin typeface="Tahoma" pitchFamily="34" charset="0"/>
              </a:rPr>
              <a:t>  32 31 30 29 28 27 26 25   24 23 22 21 20 19 18 17</a:t>
            </a:r>
          </a:p>
        </p:txBody>
      </p:sp>
      <p:grpSp>
        <p:nvGrpSpPr>
          <p:cNvPr id="6147" name="Group 4"/>
          <p:cNvGrpSpPr>
            <a:grpSpLocks/>
          </p:cNvGrpSpPr>
          <p:nvPr/>
        </p:nvGrpSpPr>
        <p:grpSpPr bwMode="auto">
          <a:xfrm>
            <a:off x="2770190" y="1214422"/>
            <a:ext cx="2159000" cy="792162"/>
            <a:chOff x="1701" y="2160"/>
            <a:chExt cx="1360" cy="499"/>
          </a:xfrm>
        </p:grpSpPr>
        <p:sp>
          <p:nvSpPr>
            <p:cNvPr id="6151" name="Line 5"/>
            <p:cNvSpPr>
              <a:spLocks noChangeShapeType="1"/>
            </p:cNvSpPr>
            <p:nvPr/>
          </p:nvSpPr>
          <p:spPr bwMode="auto">
            <a:xfrm>
              <a:off x="2336" y="2160"/>
              <a:ext cx="0" cy="499"/>
            </a:xfrm>
            <a:prstGeom prst="line">
              <a:avLst/>
            </a:prstGeom>
            <a:noFill/>
            <a:ln w="9525">
              <a:solidFill>
                <a:schemeClr val="tx1"/>
              </a:solidFill>
              <a:round/>
              <a:headEnd/>
              <a:tailEnd/>
            </a:ln>
          </p:spPr>
          <p:txBody>
            <a:bodyPr/>
            <a:lstStyle/>
            <a:p>
              <a:endParaRPr lang="en-IN"/>
            </a:p>
          </p:txBody>
        </p:sp>
        <p:sp>
          <p:nvSpPr>
            <p:cNvPr id="6152" name="Line 6"/>
            <p:cNvSpPr>
              <a:spLocks noChangeShapeType="1"/>
            </p:cNvSpPr>
            <p:nvPr/>
          </p:nvSpPr>
          <p:spPr bwMode="auto">
            <a:xfrm>
              <a:off x="1701" y="2387"/>
              <a:ext cx="1360" cy="0"/>
            </a:xfrm>
            <a:prstGeom prst="line">
              <a:avLst/>
            </a:prstGeom>
            <a:noFill/>
            <a:ln w="9525">
              <a:solidFill>
                <a:schemeClr val="tx1"/>
              </a:solidFill>
              <a:round/>
              <a:headEnd/>
              <a:tailEnd/>
            </a:ln>
          </p:spPr>
          <p:txBody>
            <a:bodyPr/>
            <a:lstStyle/>
            <a:p>
              <a:endParaRPr lang="en-IN"/>
            </a:p>
          </p:txBody>
        </p:sp>
      </p:grpSp>
      <p:grpSp>
        <p:nvGrpSpPr>
          <p:cNvPr id="6148" name="Group 7"/>
          <p:cNvGrpSpPr>
            <a:grpSpLocks/>
          </p:cNvGrpSpPr>
          <p:nvPr/>
        </p:nvGrpSpPr>
        <p:grpSpPr bwMode="auto">
          <a:xfrm>
            <a:off x="946172" y="3136903"/>
            <a:ext cx="6769100" cy="792163"/>
            <a:chOff x="1763713" y="4797425"/>
            <a:chExt cx="6769100" cy="792163"/>
          </a:xfrm>
        </p:grpSpPr>
        <p:sp>
          <p:nvSpPr>
            <p:cNvPr id="6149" name="Line 8"/>
            <p:cNvSpPr>
              <a:spLocks noChangeShapeType="1"/>
            </p:cNvSpPr>
            <p:nvPr/>
          </p:nvSpPr>
          <p:spPr bwMode="auto">
            <a:xfrm>
              <a:off x="5183188" y="4797425"/>
              <a:ext cx="0" cy="792163"/>
            </a:xfrm>
            <a:prstGeom prst="line">
              <a:avLst/>
            </a:prstGeom>
            <a:noFill/>
            <a:ln w="9525">
              <a:solidFill>
                <a:schemeClr val="tx1"/>
              </a:solidFill>
              <a:round/>
              <a:headEnd/>
              <a:tailEnd/>
            </a:ln>
          </p:spPr>
          <p:txBody>
            <a:bodyPr/>
            <a:lstStyle/>
            <a:p>
              <a:endParaRPr lang="en-IN"/>
            </a:p>
          </p:txBody>
        </p:sp>
        <p:sp>
          <p:nvSpPr>
            <p:cNvPr id="6150" name="Line 9"/>
            <p:cNvSpPr>
              <a:spLocks noChangeShapeType="1"/>
            </p:cNvSpPr>
            <p:nvPr/>
          </p:nvSpPr>
          <p:spPr bwMode="auto">
            <a:xfrm>
              <a:off x="1763713" y="5226053"/>
              <a:ext cx="6769100" cy="0"/>
            </a:xfrm>
            <a:prstGeom prst="line">
              <a:avLst/>
            </a:prstGeom>
            <a:noFill/>
            <a:ln w="9525">
              <a:solidFill>
                <a:schemeClr val="tx1"/>
              </a:solidFill>
              <a:round/>
              <a:headEnd/>
              <a:tailEnd/>
            </a:ln>
          </p:spPr>
          <p:txBody>
            <a:bodyPr/>
            <a:lstStyle/>
            <a:p>
              <a:endParaRPr lang="en-IN"/>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IN"/>
          </a:p>
        </p:txBody>
      </p:sp>
      <p:sp>
        <p:nvSpPr>
          <p:cNvPr id="8" name="Content Placeholder 7"/>
          <p:cNvSpPr>
            <a:spLocks noGrp="1"/>
          </p:cNvSpPr>
          <p:nvPr>
            <p:ph idx="1"/>
          </p:nvPr>
        </p:nvSpPr>
        <p:spPr/>
        <p:txBody>
          <a:bodyPr>
            <a:normAutofit/>
          </a:bodyPr>
          <a:lstStyle/>
          <a:p>
            <a:r>
              <a:rPr lang="en-IN" sz="3600" dirty="0" smtClean="0">
                <a:latin typeface="Times New Roman" pitchFamily="18" charset="0"/>
                <a:cs typeface="Times New Roman" pitchFamily="18" charset="0"/>
              </a:rPr>
              <a:t>In this system, the teeth that should be there are numbered. If you are missing your third molars, your first number will be 2 instead of 1, acknowledging the missing tooth. If you’ve had teeth removed or teeth missing, the missing teeth will be numbered as well.</a:t>
            </a:r>
            <a:endParaRPr lang="en-IN" sz="3600" dirty="0">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pPr>
              <a:defRPr/>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NOTATION</a:t>
            </a:r>
            <a:endParaRPr lang="en-IN" dirty="0"/>
          </a:p>
        </p:txBody>
      </p:sp>
      <p:sp>
        <p:nvSpPr>
          <p:cNvPr id="3" name="Content Placeholder 2"/>
          <p:cNvSpPr>
            <a:spLocks noGrp="1"/>
          </p:cNvSpPr>
          <p:nvPr>
            <p:ph idx="1"/>
          </p:nvPr>
        </p:nvSpPr>
        <p:spPr/>
        <p:txBody>
          <a:bodyPr/>
          <a:lstStyle/>
          <a:p>
            <a:endParaRPr lang="en-IN" dirty="0"/>
          </a:p>
        </p:txBody>
      </p:sp>
      <p:sp>
        <p:nvSpPr>
          <p:cNvPr id="2050" name="AutoShape 2" descr="Image result for tooth numbering system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052" name="AutoShape 4" descr="Image result for tooth numbering system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054" name="AutoShape 6" descr="Image result for tooth numbering system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056" name="AutoShape 8" descr="Image result for tooth numbering system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2058" name="Picture 10" descr="http://media.dentalcare.com/images/en-US/education/ce104/fig04.jpg"/>
          <p:cNvPicPr>
            <a:picLocks noChangeAspect="1" noChangeArrowheads="1"/>
          </p:cNvPicPr>
          <p:nvPr/>
        </p:nvPicPr>
        <p:blipFill>
          <a:blip r:embed="rId2"/>
          <a:srcRect/>
          <a:stretch>
            <a:fillRect/>
          </a:stretch>
        </p:blipFill>
        <p:spPr bwMode="auto">
          <a:xfrm>
            <a:off x="2000232" y="2357430"/>
            <a:ext cx="2286016" cy="2981760"/>
          </a:xfrm>
          <a:prstGeom prst="rect">
            <a:avLst/>
          </a:prstGeom>
          <a:noFill/>
        </p:spPr>
      </p:pic>
      <p:pic>
        <p:nvPicPr>
          <p:cNvPr id="2060" name="Picture 12" descr="http://media.dentalcare.com/images/en-US/education/ce104/fig05.jpg"/>
          <p:cNvPicPr>
            <a:picLocks noChangeAspect="1" noChangeArrowheads="1"/>
          </p:cNvPicPr>
          <p:nvPr/>
        </p:nvPicPr>
        <p:blipFill>
          <a:blip r:embed="rId3"/>
          <a:srcRect/>
          <a:stretch>
            <a:fillRect/>
          </a:stretch>
        </p:blipFill>
        <p:spPr bwMode="auto">
          <a:xfrm>
            <a:off x="5000628" y="2364990"/>
            <a:ext cx="2570830" cy="292139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ADA</a:t>
            </a:r>
            <a:endParaRPr lang="en-IN" dirty="0"/>
          </a:p>
        </p:txBody>
      </p:sp>
      <p:sp>
        <p:nvSpPr>
          <p:cNvPr id="3" name="Content Placeholder 2"/>
          <p:cNvSpPr>
            <a:spLocks noGrp="1"/>
          </p:cNvSpPr>
          <p:nvPr>
            <p:ph idx="1"/>
          </p:nvPr>
        </p:nvSpPr>
        <p:spPr/>
        <p:txBody>
          <a:bodyPr>
            <a:normAutofit/>
          </a:bodyPr>
          <a:lstStyle/>
          <a:p>
            <a:r>
              <a:rPr lang="en-US" sz="3600" dirty="0" smtClean="0"/>
              <a:t>1. Each tooth has a separate unique letter or number to denote it.</a:t>
            </a:r>
            <a:endParaRPr lang="en-IN"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a:t>
            </a:r>
            <a:endParaRPr lang="en-IN" dirty="0"/>
          </a:p>
        </p:txBody>
      </p:sp>
      <p:sp>
        <p:nvSpPr>
          <p:cNvPr id="3" name="Content Placeholder 2"/>
          <p:cNvSpPr>
            <a:spLocks noGrp="1"/>
          </p:cNvSpPr>
          <p:nvPr>
            <p:ph idx="1"/>
          </p:nvPr>
        </p:nvSpPr>
        <p:spPr/>
        <p:txBody>
          <a:bodyPr>
            <a:normAutofit/>
          </a:bodyPr>
          <a:lstStyle/>
          <a:p>
            <a:r>
              <a:rPr lang="en-US" sz="3600" dirty="0" smtClean="0"/>
              <a:t>1. Difficult to remember letters or numbers of individual teeth.</a:t>
            </a:r>
            <a:endParaRPr lang="en-IN" sz="3600" dirty="0"/>
          </a:p>
        </p:txBody>
      </p:sp>
      <p:sp>
        <p:nvSpPr>
          <p:cNvPr id="4" name="Footer Placeholder 3"/>
          <p:cNvSpPr>
            <a:spLocks noGrp="1"/>
          </p:cNvSpPr>
          <p:nvPr>
            <p:ph type="ftr" sz="quarter" idx="11"/>
          </p:nvPr>
        </p:nvSpPr>
        <p:spPr/>
        <p:txBody>
          <a:bodyPr/>
          <a:lstStyle/>
          <a:p>
            <a:pPr>
              <a:defRPr/>
            </a:pP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404813"/>
            <a:ext cx="8229600" cy="5721350"/>
          </a:xfrm>
        </p:spPr>
        <p:txBody>
          <a:bodyPr>
            <a:normAutofit lnSpcReduction="10000"/>
          </a:bodyPr>
          <a:lstStyle/>
          <a:p>
            <a:pPr eaLnBrk="1" hangingPunct="1">
              <a:buFont typeface="Wingdings" pitchFamily="2" charset="2"/>
              <a:buNone/>
              <a:defRPr/>
            </a:pPr>
            <a:endParaRPr lang="en-GB" sz="2800" dirty="0" smtClean="0">
              <a:solidFill>
                <a:srgbClr val="FFFF99"/>
              </a:solidFill>
              <a:latin typeface="Comic Sans MS" pitchFamily="66" charset="0"/>
            </a:endParaRPr>
          </a:p>
          <a:p>
            <a:pPr eaLnBrk="1" hangingPunct="1">
              <a:buFont typeface="Wingdings" pitchFamily="2" charset="2"/>
              <a:buNone/>
              <a:defRPr/>
            </a:pPr>
            <a:r>
              <a:rPr lang="en-GB" sz="3200" dirty="0" smtClean="0">
                <a:solidFill>
                  <a:srgbClr val="FFFF99"/>
                </a:solidFill>
                <a:latin typeface="Comic Sans MS" pitchFamily="66" charset="0"/>
              </a:rPr>
              <a:t>    FDI system</a:t>
            </a:r>
            <a:r>
              <a:rPr lang="en-GB" sz="3200" dirty="0" smtClean="0"/>
              <a:t> (Federation </a:t>
            </a:r>
            <a:r>
              <a:rPr lang="en-GB" sz="3200" dirty="0" err="1" smtClean="0"/>
              <a:t>Dentaire</a:t>
            </a:r>
            <a:r>
              <a:rPr lang="en-GB" sz="3200" dirty="0" smtClean="0"/>
              <a:t> </a:t>
            </a:r>
            <a:r>
              <a:rPr lang="en-GB" sz="3200" dirty="0" err="1" smtClean="0"/>
              <a:t>Internationale</a:t>
            </a:r>
            <a:r>
              <a:rPr lang="en-GB" sz="3200" dirty="0" smtClean="0"/>
              <a:t>)(Two Digit Notation)</a:t>
            </a:r>
          </a:p>
          <a:p>
            <a:pPr eaLnBrk="1" hangingPunct="1">
              <a:buFont typeface="Wingdings" pitchFamily="2" charset="2"/>
              <a:buNone/>
              <a:defRPr/>
            </a:pPr>
            <a:endParaRPr lang="en-GB" sz="2400" dirty="0" smtClean="0">
              <a:latin typeface="Tahoma" pitchFamily="34" charset="0"/>
            </a:endParaRPr>
          </a:p>
          <a:p>
            <a:pPr>
              <a:defRPr/>
            </a:pPr>
            <a:r>
              <a:rPr lang="en-GB" dirty="0" smtClean="0">
                <a:latin typeface="Tahoma" pitchFamily="34" charset="0"/>
              </a:rPr>
              <a:t>The FDI system is a two digit system that has been adopted by WHO .</a:t>
            </a:r>
          </a:p>
          <a:p>
            <a:pPr>
              <a:defRPr/>
            </a:pPr>
            <a:r>
              <a:rPr lang="en-GB" dirty="0" smtClean="0">
                <a:latin typeface="Tahoma" pitchFamily="34" charset="0"/>
              </a:rPr>
              <a:t> In this system the first digit indicates the quadrant and the second digit indicates the tooth within the quadrant. 1 to 4 and 5 to 8 as the first digit indicates permanent and primary dentition respectively. </a:t>
            </a:r>
          </a:p>
          <a:p>
            <a:pPr>
              <a:defRPr/>
            </a:pPr>
            <a:r>
              <a:rPr lang="en-GB" dirty="0" smtClean="0">
                <a:latin typeface="Tahoma" pitchFamily="34" charset="0"/>
              </a:rPr>
              <a:t>1 to 8 and 1 to 5 as the second digit indicates permanent and primary teeth respectively.</a:t>
            </a:r>
          </a:p>
          <a:p>
            <a:pPr eaLnBrk="1" hangingPunct="1">
              <a:buFont typeface="Wingdings" pitchFamily="2" charset="2"/>
              <a:buNone/>
              <a:defRPr/>
            </a:pPr>
            <a:endParaRPr lang="en-GB" dirty="0" smtClean="0"/>
          </a:p>
          <a:p>
            <a:pPr eaLnBrk="1" hangingPunct="1">
              <a:buFont typeface="Wingdings" pitchFamily="2" charset="2"/>
              <a:buNone/>
              <a:defRPr/>
            </a:pPr>
            <a:endParaRPr lang="en-GB"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
        <p:nvSpPr>
          <p:cNvPr id="4" name="Footer Placeholder 3"/>
          <p:cNvSpPr>
            <a:spLocks noGrp="1"/>
          </p:cNvSpPr>
          <p:nvPr>
            <p:ph type="ftr" sz="quarter" idx="11"/>
          </p:nvPr>
        </p:nvSpPr>
        <p:spPr/>
        <p:txBody>
          <a:bodyPr/>
          <a:lstStyle/>
          <a:p>
            <a:pPr>
              <a:defRPr/>
            </a:pPr>
            <a:endParaRPr lang="en-GB" dirty="0"/>
          </a:p>
        </p:txBody>
      </p:sp>
      <p:pic>
        <p:nvPicPr>
          <p:cNvPr id="44034" name="Picture 2" descr="https://encrypted-tbn0.gstatic.com/images?q=tbn:ANd9GcTBNiB3JiN_phtfeDC5HNv6u7DnXx3LMYioNuR6o7KV2wMpCTwt"/>
          <p:cNvPicPr>
            <a:picLocks noChangeAspect="1" noChangeArrowheads="1"/>
          </p:cNvPicPr>
          <p:nvPr/>
        </p:nvPicPr>
        <p:blipFill>
          <a:blip r:embed="rId2"/>
          <a:srcRect/>
          <a:stretch>
            <a:fillRect/>
          </a:stretch>
        </p:blipFill>
        <p:spPr bwMode="auto">
          <a:xfrm>
            <a:off x="1471612" y="2214554"/>
            <a:ext cx="6029346" cy="3014673"/>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
        <p:nvSpPr>
          <p:cNvPr id="4" name="Footer Placeholder 3"/>
          <p:cNvSpPr>
            <a:spLocks noGrp="1"/>
          </p:cNvSpPr>
          <p:nvPr>
            <p:ph type="ftr" sz="quarter" idx="11"/>
          </p:nvPr>
        </p:nvSpPr>
        <p:spPr/>
        <p:txBody>
          <a:bodyPr/>
          <a:lstStyle/>
          <a:p>
            <a:pPr>
              <a:defRPr/>
            </a:pPr>
            <a:endParaRPr lang="en-GB" dirty="0"/>
          </a:p>
        </p:txBody>
      </p:sp>
      <p:pic>
        <p:nvPicPr>
          <p:cNvPr id="47106" name="Picture 2" descr="https://encrypted-tbn0.gstatic.com/images?q=tbn:ANd9GcQ5PPkwbucbxafpsoHJcnouXvmBCaqVcIY3Ttskuy1VjOKyihkh"/>
          <p:cNvPicPr>
            <a:picLocks noChangeAspect="1" noChangeArrowheads="1"/>
          </p:cNvPicPr>
          <p:nvPr/>
        </p:nvPicPr>
        <p:blipFill>
          <a:blip r:embed="rId2"/>
          <a:srcRect/>
          <a:stretch>
            <a:fillRect/>
          </a:stretch>
        </p:blipFill>
        <p:spPr bwMode="auto">
          <a:xfrm>
            <a:off x="1571604" y="2714620"/>
            <a:ext cx="5949206" cy="224314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IN" dirty="0"/>
          </a:p>
        </p:txBody>
      </p:sp>
      <p:sp>
        <p:nvSpPr>
          <p:cNvPr id="3" name="Content Placeholder 2"/>
          <p:cNvSpPr>
            <a:spLocks noGrp="1"/>
          </p:cNvSpPr>
          <p:nvPr>
            <p:ph idx="1"/>
          </p:nvPr>
        </p:nvSpPr>
        <p:spPr/>
        <p:txBody>
          <a:bodyPr>
            <a:normAutofit/>
          </a:bodyPr>
          <a:lstStyle/>
          <a:p>
            <a:r>
              <a:rPr lang="en-US" sz="3600" dirty="0" smtClean="0"/>
              <a:t>1. Each tooth has a  separate number.</a:t>
            </a:r>
          </a:p>
          <a:p>
            <a:r>
              <a:rPr lang="en-US" sz="3600" dirty="0" smtClean="0"/>
              <a:t>2. Simple to understand and teach.</a:t>
            </a:r>
          </a:p>
          <a:p>
            <a:r>
              <a:rPr lang="en-US" sz="3600" dirty="0" smtClean="0"/>
              <a:t>3. </a:t>
            </a:r>
            <a:r>
              <a:rPr lang="en-US" sz="3600" dirty="0" err="1" smtClean="0"/>
              <a:t>Esay</a:t>
            </a:r>
            <a:r>
              <a:rPr lang="en-US" sz="3600" dirty="0" smtClean="0"/>
              <a:t> to pronounce in conversation.</a:t>
            </a:r>
          </a:p>
          <a:p>
            <a:r>
              <a:rPr lang="en-US" sz="3600" dirty="0" smtClean="0"/>
              <a:t>4. Easy to transmit over computer &amp; easy </a:t>
            </a:r>
            <a:r>
              <a:rPr lang="en-US" sz="3600" dirty="0" err="1" smtClean="0"/>
              <a:t>fr</a:t>
            </a:r>
            <a:r>
              <a:rPr lang="en-US" sz="3600" dirty="0" smtClean="0"/>
              <a:t> charting. </a:t>
            </a:r>
            <a:endParaRPr lang="en-IN" sz="3600" dirty="0"/>
          </a:p>
        </p:txBody>
      </p:sp>
      <p:sp>
        <p:nvSpPr>
          <p:cNvPr id="4" name="Footer Placeholder 3"/>
          <p:cNvSpPr>
            <a:spLocks noGrp="1"/>
          </p:cNvSpPr>
          <p:nvPr>
            <p:ph type="ftr" sz="quarter" idx="11"/>
          </p:nvPr>
        </p:nvSpPr>
        <p:spPr/>
        <p:txBody>
          <a:bodyPr/>
          <a:lstStyle/>
          <a:p>
            <a:pPr>
              <a:defRPr/>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Dental Arch</a:t>
            </a:r>
            <a:endParaRPr lang="en-IN" dirty="0"/>
          </a:p>
        </p:txBody>
      </p:sp>
      <p:sp>
        <p:nvSpPr>
          <p:cNvPr id="9" name="Text Placeholder 8"/>
          <p:cNvSpPr>
            <a:spLocks noGrp="1"/>
          </p:cNvSpPr>
          <p:nvPr>
            <p:ph type="body" idx="2"/>
          </p:nvPr>
        </p:nvSpPr>
        <p:spPr/>
        <p:txBody>
          <a:bodyPr/>
          <a:lstStyle/>
          <a:p>
            <a:endParaRPr lang="en-IN"/>
          </a:p>
        </p:txBody>
      </p:sp>
      <p:sp>
        <p:nvSpPr>
          <p:cNvPr id="8" name="Content Placeholder 7"/>
          <p:cNvSpPr>
            <a:spLocks noGrp="1"/>
          </p:cNvSpPr>
          <p:nvPr>
            <p:ph sz="half" idx="1"/>
          </p:nvPr>
        </p:nvSpPr>
        <p:spPr>
          <a:xfrm>
            <a:off x="3817968" y="273050"/>
            <a:ext cx="5111750" cy="5853113"/>
          </a:xfrm>
        </p:spPr>
        <p:txBody>
          <a:bodyPr>
            <a:normAutofit/>
          </a:bodyPr>
          <a:lstStyle/>
          <a:p>
            <a:endParaRPr lang="en-US" sz="3600" dirty="0" smtClean="0"/>
          </a:p>
          <a:p>
            <a:endParaRPr lang="en-US" sz="3600" dirty="0" smtClean="0"/>
          </a:p>
          <a:p>
            <a:r>
              <a:rPr lang="en-US" sz="3600" dirty="0" smtClean="0"/>
              <a:t>The human dentition:</a:t>
            </a:r>
          </a:p>
          <a:p>
            <a:r>
              <a:rPr lang="en-US" sz="3600" dirty="0" smtClean="0"/>
              <a:t>20 primary &amp; 32 permanent teeth</a:t>
            </a:r>
            <a:endParaRPr lang="en-IN" sz="3600" dirty="0"/>
          </a:p>
        </p:txBody>
      </p:sp>
      <p:sp>
        <p:nvSpPr>
          <p:cNvPr id="4" name="Footer Placeholder 3"/>
          <p:cNvSpPr>
            <a:spLocks noGrp="1"/>
          </p:cNvSpPr>
          <p:nvPr>
            <p:ph type="ftr" sz="quarter" idx="11"/>
          </p:nvPr>
        </p:nvSpPr>
        <p:spPr/>
        <p:txBody>
          <a:bodyPr/>
          <a:lstStyle/>
          <a:p>
            <a:pPr>
              <a:defRPr/>
            </a:pPr>
            <a:endParaRPr lang="en-GB" dirty="0"/>
          </a:p>
        </p:txBody>
      </p:sp>
      <p:pic>
        <p:nvPicPr>
          <p:cNvPr id="23554" name="Picture 2" descr="http://media.dentalcare.com/images/en-US/education/ce104/fig03.jpg"/>
          <p:cNvPicPr>
            <a:picLocks noChangeAspect="1" noChangeArrowheads="1"/>
          </p:cNvPicPr>
          <p:nvPr/>
        </p:nvPicPr>
        <p:blipFill>
          <a:blip r:embed="rId2"/>
          <a:srcRect/>
          <a:stretch>
            <a:fillRect/>
          </a:stretch>
        </p:blipFill>
        <p:spPr bwMode="auto">
          <a:xfrm>
            <a:off x="428596" y="1571612"/>
            <a:ext cx="3050403" cy="435771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IN" dirty="0"/>
          </a:p>
        </p:txBody>
      </p:sp>
      <p:sp>
        <p:nvSpPr>
          <p:cNvPr id="3" name="Content Placeholder 2"/>
          <p:cNvSpPr>
            <a:spLocks noGrp="1"/>
          </p:cNvSpPr>
          <p:nvPr>
            <p:ph idx="1"/>
          </p:nvPr>
        </p:nvSpPr>
        <p:spPr/>
        <p:txBody>
          <a:bodyPr/>
          <a:lstStyle/>
          <a:p>
            <a:r>
              <a:rPr lang="en-US" dirty="0" smtClean="0"/>
              <a:t>1. </a:t>
            </a:r>
            <a:r>
              <a:rPr lang="en-US" sz="3600" dirty="0" smtClean="0"/>
              <a:t>May be confused with ADA numbers.</a:t>
            </a:r>
            <a:endParaRPr lang="en-IN"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MCQs</a:t>
            </a:r>
            <a:endParaRPr lang="en-IN" dirty="0"/>
          </a:p>
        </p:txBody>
      </p:sp>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Q. 1 Oldest system for notation is</a:t>
            </a:r>
          </a:p>
          <a:p>
            <a:r>
              <a:rPr lang="en-US" sz="3200" dirty="0" smtClean="0">
                <a:latin typeface="Times New Roman" pitchFamily="18" charset="0"/>
                <a:cs typeface="Times New Roman" pitchFamily="18" charset="0"/>
              </a:rPr>
              <a:t>A. Palmer</a:t>
            </a:r>
          </a:p>
          <a:p>
            <a:r>
              <a:rPr lang="en-US" sz="3200" dirty="0" smtClean="0">
                <a:latin typeface="Times New Roman" pitchFamily="18" charset="0"/>
                <a:cs typeface="Times New Roman" pitchFamily="18" charset="0"/>
              </a:rPr>
              <a:t>B. ADA</a:t>
            </a:r>
          </a:p>
          <a:p>
            <a:r>
              <a:rPr lang="en-US" sz="3200" dirty="0" smtClean="0">
                <a:latin typeface="Times New Roman" pitchFamily="18" charset="0"/>
                <a:cs typeface="Times New Roman" pitchFamily="18" charset="0"/>
              </a:rPr>
              <a:t>C. FDI</a:t>
            </a:r>
          </a:p>
          <a:p>
            <a:r>
              <a:rPr lang="en-US" sz="3200" dirty="0" smtClean="0">
                <a:latin typeface="Times New Roman" pitchFamily="18" charset="0"/>
                <a:cs typeface="Times New Roman" pitchFamily="18" charset="0"/>
              </a:rPr>
              <a:t>D. Universal</a:t>
            </a:r>
            <a:endParaRPr lang="en-IN" sz="32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defRPr/>
            </a:pP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3600" dirty="0" smtClean="0"/>
              <a:t>Q.2 Grid system is another name for</a:t>
            </a:r>
          </a:p>
          <a:p>
            <a:r>
              <a:rPr lang="en-US" sz="3600" dirty="0" smtClean="0"/>
              <a:t>A. Universal</a:t>
            </a:r>
          </a:p>
          <a:p>
            <a:r>
              <a:rPr lang="en-US" sz="3600" dirty="0" smtClean="0"/>
              <a:t>B. ADA</a:t>
            </a:r>
          </a:p>
          <a:p>
            <a:r>
              <a:rPr lang="en-US" sz="3600" dirty="0" smtClean="0"/>
              <a:t>C. FDI</a:t>
            </a:r>
          </a:p>
          <a:p>
            <a:r>
              <a:rPr lang="en-US" sz="3600" dirty="0" smtClean="0"/>
              <a:t>D. Palmer/Zsigmondy</a:t>
            </a:r>
            <a:endParaRPr lang="en-IN" sz="3600" dirty="0"/>
          </a:p>
        </p:txBody>
      </p:sp>
      <p:sp>
        <p:nvSpPr>
          <p:cNvPr id="4" name="Footer Placeholder 3"/>
          <p:cNvSpPr>
            <a:spLocks noGrp="1"/>
          </p:cNvSpPr>
          <p:nvPr>
            <p:ph type="ftr" sz="quarter" idx="11"/>
          </p:nvPr>
        </p:nvSpPr>
        <p:spPr/>
        <p:txBody>
          <a:bodyPr/>
          <a:lstStyle/>
          <a:p>
            <a:pPr>
              <a:defRPr/>
            </a:pP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Q.3 ADA system is </a:t>
            </a:r>
            <a:r>
              <a:rPr lang="en-US" dirty="0" err="1" smtClean="0"/>
              <a:t>anoter</a:t>
            </a:r>
            <a:r>
              <a:rPr lang="en-US" dirty="0" smtClean="0"/>
              <a:t> name for</a:t>
            </a:r>
          </a:p>
          <a:p>
            <a:r>
              <a:rPr lang="en-US" dirty="0" smtClean="0"/>
              <a:t>A. Universal system</a:t>
            </a:r>
          </a:p>
          <a:p>
            <a:r>
              <a:rPr lang="en-US" dirty="0" smtClean="0"/>
              <a:t>B. Angular system.</a:t>
            </a:r>
          </a:p>
          <a:p>
            <a:r>
              <a:rPr lang="en-US" dirty="0" smtClean="0"/>
              <a:t>C. Grid system</a:t>
            </a:r>
          </a:p>
          <a:p>
            <a:r>
              <a:rPr lang="en-US" dirty="0" smtClean="0"/>
              <a:t>D. FDI notation.</a:t>
            </a:r>
            <a:endParaRPr lang="en-IN" dirty="0"/>
          </a:p>
        </p:txBody>
      </p:sp>
      <p:sp>
        <p:nvSpPr>
          <p:cNvPr id="4" name="Footer Placeholder 3"/>
          <p:cNvSpPr>
            <a:spLocks noGrp="1"/>
          </p:cNvSpPr>
          <p:nvPr>
            <p:ph type="ftr" sz="quarter" idx="11"/>
          </p:nvPr>
        </p:nvSpPr>
        <p:spPr/>
        <p:txBody>
          <a:bodyPr/>
          <a:lstStyle/>
          <a:p>
            <a:pPr>
              <a:defRPr/>
            </a:pPr>
            <a:r>
              <a:rPr lang="en-GB" dirty="0" smtClean="0"/>
              <a:t>D</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Q.4 Primary dentition consists of</a:t>
            </a:r>
          </a:p>
          <a:p>
            <a:r>
              <a:rPr lang="en-US" dirty="0" smtClean="0"/>
              <a:t>A. 20 teeth</a:t>
            </a:r>
          </a:p>
          <a:p>
            <a:r>
              <a:rPr lang="en-US" dirty="0" smtClean="0"/>
              <a:t>B. 22 teeth</a:t>
            </a:r>
          </a:p>
          <a:p>
            <a:r>
              <a:rPr lang="en-US" dirty="0" smtClean="0"/>
              <a:t>C. 30 teeth</a:t>
            </a:r>
          </a:p>
          <a:p>
            <a:r>
              <a:rPr lang="en-US" dirty="0" smtClean="0"/>
              <a:t>D. 32 teeth</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Q.5 Which system is confused with ADA system</a:t>
            </a:r>
          </a:p>
          <a:p>
            <a:r>
              <a:rPr lang="en-US" dirty="0" smtClean="0"/>
              <a:t>A. FDI system</a:t>
            </a:r>
          </a:p>
          <a:p>
            <a:r>
              <a:rPr lang="en-US" dirty="0" smtClean="0"/>
              <a:t>B. Universal system</a:t>
            </a:r>
          </a:p>
          <a:p>
            <a:r>
              <a:rPr lang="en-US" dirty="0" smtClean="0"/>
              <a:t>C. Grid system</a:t>
            </a:r>
          </a:p>
          <a:p>
            <a:r>
              <a:rPr lang="en-US" dirty="0" smtClean="0"/>
              <a:t>D. Angular system</a:t>
            </a:r>
            <a:endParaRPr lang="en-IN" dirty="0"/>
          </a:p>
        </p:txBody>
      </p:sp>
      <p:sp>
        <p:nvSpPr>
          <p:cNvPr id="4" name="Footer Placeholder 3"/>
          <p:cNvSpPr>
            <a:spLocks noGrp="1"/>
          </p:cNvSpPr>
          <p:nvPr>
            <p:ph type="ftr" sz="quarter" idx="11"/>
          </p:nvPr>
        </p:nvSpPr>
        <p:spPr/>
        <p:txBody>
          <a:bodyPr/>
          <a:lstStyle/>
          <a:p>
            <a:pPr>
              <a:defRPr/>
            </a:pP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 6 Which system can be transmitted over computer</a:t>
            </a:r>
          </a:p>
          <a:p>
            <a:r>
              <a:rPr lang="en-US" dirty="0" smtClean="0"/>
              <a:t>A. FDI</a:t>
            </a:r>
          </a:p>
          <a:p>
            <a:r>
              <a:rPr lang="en-US" dirty="0" smtClean="0"/>
              <a:t>B. ADA</a:t>
            </a:r>
          </a:p>
          <a:p>
            <a:r>
              <a:rPr lang="en-US" dirty="0" smtClean="0"/>
              <a:t>C. Grid</a:t>
            </a:r>
          </a:p>
          <a:p>
            <a:r>
              <a:rPr lang="en-US" dirty="0" smtClean="0"/>
              <a:t>D. Angular</a:t>
            </a: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Q.7  If maxillary right third molar is missing counting in ADA starts from</a:t>
            </a:r>
          </a:p>
          <a:p>
            <a:r>
              <a:rPr lang="en-US" dirty="0" smtClean="0"/>
              <a:t>A. 1</a:t>
            </a:r>
          </a:p>
          <a:p>
            <a:r>
              <a:rPr lang="en-US" dirty="0" smtClean="0"/>
              <a:t>B. 2</a:t>
            </a:r>
          </a:p>
          <a:p>
            <a:r>
              <a:rPr lang="en-US" dirty="0" smtClean="0"/>
              <a:t>C. 3</a:t>
            </a:r>
          </a:p>
          <a:p>
            <a:r>
              <a:rPr lang="en-US" dirty="0" smtClean="0"/>
              <a:t>D. 4</a:t>
            </a:r>
            <a:endParaRPr lang="en-IN" dirty="0"/>
          </a:p>
        </p:txBody>
      </p:sp>
      <p:sp>
        <p:nvSpPr>
          <p:cNvPr id="4" name="Footer Placeholder 3"/>
          <p:cNvSpPr>
            <a:spLocks noGrp="1"/>
          </p:cNvSpPr>
          <p:nvPr>
            <p:ph type="ftr" sz="quarter" idx="11"/>
          </p:nvPr>
        </p:nvSpPr>
        <p:spPr/>
        <p:txBody>
          <a:bodyPr/>
          <a:lstStyle/>
          <a:p>
            <a:pPr>
              <a:defRPr/>
            </a:pP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Q.8 Which system is called Two Digit notation</a:t>
            </a:r>
          </a:p>
          <a:p>
            <a:r>
              <a:rPr lang="en-US" dirty="0" smtClean="0"/>
              <a:t>A. FDI</a:t>
            </a:r>
          </a:p>
          <a:p>
            <a:r>
              <a:rPr lang="en-US" dirty="0" smtClean="0"/>
              <a:t>B. ADA</a:t>
            </a:r>
          </a:p>
          <a:p>
            <a:r>
              <a:rPr lang="en-US" dirty="0" smtClean="0"/>
              <a:t>C. Grid</a:t>
            </a:r>
          </a:p>
          <a:p>
            <a:r>
              <a:rPr lang="en-US" dirty="0" smtClean="0"/>
              <a:t>D. Angular</a:t>
            </a:r>
            <a:endParaRPr lang="en-IN" dirty="0"/>
          </a:p>
        </p:txBody>
      </p:sp>
      <p:sp>
        <p:nvSpPr>
          <p:cNvPr id="4" name="Footer Placeholder 3"/>
          <p:cNvSpPr>
            <a:spLocks noGrp="1"/>
          </p:cNvSpPr>
          <p:nvPr>
            <p:ph type="ftr" sz="quarter" idx="11"/>
          </p:nvPr>
        </p:nvSpPr>
        <p:spPr/>
        <p:txBody>
          <a:bodyPr/>
          <a:lstStyle/>
          <a:p>
            <a:pPr>
              <a:defRPr/>
            </a:pP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Q.9 Maxillary right central incisor will be numbered as…. In ADA notation</a:t>
            </a:r>
          </a:p>
          <a:p>
            <a:r>
              <a:rPr lang="en-US" dirty="0" smtClean="0"/>
              <a:t>A. 6</a:t>
            </a:r>
          </a:p>
          <a:p>
            <a:r>
              <a:rPr lang="en-US" dirty="0" smtClean="0"/>
              <a:t>B. 7</a:t>
            </a:r>
          </a:p>
          <a:p>
            <a:r>
              <a:rPr lang="en-US" dirty="0" smtClean="0"/>
              <a:t>C. 8</a:t>
            </a:r>
          </a:p>
          <a:p>
            <a:r>
              <a:rPr lang="en-US" dirty="0" smtClean="0"/>
              <a:t>D. 9</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Surfaces &amp; </a:t>
            </a:r>
            <a:r>
              <a:rPr lang="en-US" dirty="0" err="1" smtClean="0"/>
              <a:t>Quadrents</a:t>
            </a:r>
            <a:endParaRPr lang="en-IN" dirty="0"/>
          </a:p>
        </p:txBody>
      </p:sp>
      <p:sp>
        <p:nvSpPr>
          <p:cNvPr id="3" name="Content Placeholder 2"/>
          <p:cNvSpPr>
            <a:spLocks noGrp="1"/>
          </p:cNvSpPr>
          <p:nvPr>
            <p:ph idx="1"/>
          </p:nvPr>
        </p:nvSpPr>
        <p:spPr/>
        <p:txBody>
          <a:bodyPr/>
          <a:lstStyle/>
          <a:p>
            <a:endParaRPr lang="en-IN"/>
          </a:p>
        </p:txBody>
      </p:sp>
      <p:sp>
        <p:nvSpPr>
          <p:cNvPr id="4" name="Footer Placeholder 3"/>
          <p:cNvSpPr>
            <a:spLocks noGrp="1"/>
          </p:cNvSpPr>
          <p:nvPr>
            <p:ph type="ftr" sz="quarter" idx="11"/>
          </p:nvPr>
        </p:nvSpPr>
        <p:spPr/>
        <p:txBody>
          <a:bodyPr/>
          <a:lstStyle/>
          <a:p>
            <a:pPr>
              <a:defRPr/>
            </a:pPr>
            <a:endParaRPr lang="en-GB" dirty="0"/>
          </a:p>
        </p:txBody>
      </p:sp>
      <p:pic>
        <p:nvPicPr>
          <p:cNvPr id="41986" name="Picture 2" descr="https://encrypted-tbn0.gstatic.com/images?q=tbn:ANd9GcTr5g9uU1SJo1jLQ6EEfc_T0qswE8c2pUdBnZ51uTmOrwGcaVr2ow"/>
          <p:cNvPicPr>
            <a:picLocks noChangeAspect="1" noChangeArrowheads="1"/>
          </p:cNvPicPr>
          <p:nvPr/>
        </p:nvPicPr>
        <p:blipFill>
          <a:blip r:embed="rId2"/>
          <a:srcRect/>
          <a:stretch>
            <a:fillRect/>
          </a:stretch>
        </p:blipFill>
        <p:spPr bwMode="auto">
          <a:xfrm>
            <a:off x="4214810" y="3857628"/>
            <a:ext cx="3134589" cy="2347917"/>
          </a:xfrm>
          <a:prstGeom prst="rect">
            <a:avLst/>
          </a:prstGeom>
          <a:noFill/>
          <a:ln>
            <a:solidFill>
              <a:schemeClr val="tx1"/>
            </a:solidFill>
          </a:ln>
        </p:spPr>
      </p:pic>
      <p:pic>
        <p:nvPicPr>
          <p:cNvPr id="6" name="Picture 12" descr="https://encrypted-tbn2.gstatic.com/images?q=tbn:ANd9GcSVrccsHOgp1U-wGkOuPnIzyD4DhsPYcZbPXHj1SwACsCmN74J-"/>
          <p:cNvPicPr>
            <a:picLocks noChangeAspect="1" noChangeArrowheads="1"/>
          </p:cNvPicPr>
          <p:nvPr/>
        </p:nvPicPr>
        <p:blipFill>
          <a:blip r:embed="rId3"/>
          <a:srcRect/>
          <a:stretch>
            <a:fillRect/>
          </a:stretch>
        </p:blipFill>
        <p:spPr bwMode="auto">
          <a:xfrm>
            <a:off x="1897372" y="1606655"/>
            <a:ext cx="2317438" cy="2893915"/>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Q.10 Maxillary right central incisor will be denoted as…. In FDI notation</a:t>
            </a:r>
          </a:p>
          <a:p>
            <a:r>
              <a:rPr lang="en-US" dirty="0" smtClean="0"/>
              <a:t>A. 11</a:t>
            </a:r>
          </a:p>
          <a:p>
            <a:r>
              <a:rPr lang="en-US" dirty="0" smtClean="0"/>
              <a:t>B. 21</a:t>
            </a:r>
          </a:p>
          <a:p>
            <a:r>
              <a:rPr lang="en-US" dirty="0" smtClean="0"/>
              <a:t>C. 31</a:t>
            </a:r>
          </a:p>
          <a:p>
            <a:r>
              <a:rPr lang="en-US" dirty="0" smtClean="0"/>
              <a:t>D. 41</a:t>
            </a:r>
            <a:endParaRPr lang="en-IN" dirty="0"/>
          </a:p>
        </p:txBody>
      </p:sp>
      <p:sp>
        <p:nvSpPr>
          <p:cNvPr id="4" name="Footer Placeholder 3"/>
          <p:cNvSpPr>
            <a:spLocks noGrp="1"/>
          </p:cNvSpPr>
          <p:nvPr>
            <p:ph type="ftr" sz="quarter" idx="11"/>
          </p:nvPr>
        </p:nvSpPr>
        <p:spPr/>
        <p:txBody>
          <a:bodyPr/>
          <a:lstStyle/>
          <a:p>
            <a:pPr>
              <a:defRPr/>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404813"/>
            <a:ext cx="8229600" cy="5721350"/>
          </a:xfrm>
        </p:spPr>
        <p:txBody>
          <a:bodyPr/>
          <a:lstStyle/>
          <a:p>
            <a:pPr marL="609600" indent="-609600" eaLnBrk="1" hangingPunct="1">
              <a:buFont typeface="Wingdings" pitchFamily="2" charset="2"/>
              <a:buNone/>
              <a:defRPr/>
            </a:pPr>
            <a:r>
              <a:rPr lang="en-GB" sz="2800" dirty="0" smtClean="0">
                <a:solidFill>
                  <a:srgbClr val="FFFF99"/>
                </a:solidFill>
                <a:latin typeface="Comic Sans MS" pitchFamily="66" charset="0"/>
              </a:rPr>
              <a:t>Introduction</a:t>
            </a:r>
          </a:p>
          <a:p>
            <a:pPr marL="609600" indent="-609600" eaLnBrk="1" hangingPunct="1">
              <a:buFont typeface="Wingdings" pitchFamily="2" charset="2"/>
              <a:buNone/>
              <a:defRPr/>
            </a:pPr>
            <a:endParaRPr lang="en-GB" sz="2400" dirty="0" smtClean="0">
              <a:solidFill>
                <a:srgbClr val="FFFF99"/>
              </a:solidFill>
              <a:latin typeface="Tahoma" pitchFamily="34" charset="0"/>
            </a:endParaRPr>
          </a:p>
          <a:p>
            <a:pPr marL="609600" indent="-609600" algn="just" eaLnBrk="1" hangingPunct="1">
              <a:buFont typeface="Wingdings" pitchFamily="2" charset="2"/>
              <a:buNone/>
              <a:defRPr/>
            </a:pPr>
            <a:r>
              <a:rPr lang="en-GB" sz="2400" dirty="0" smtClean="0">
                <a:latin typeface="Tahoma" pitchFamily="34" charset="0"/>
              </a:rPr>
              <a:t>	Learning nomenclature is the first step in understanding dental anatomy. Tooth numbering or “shorthand” system of tooth notation is necessary in clinical practice for recording data and communication.</a:t>
            </a:r>
          </a:p>
          <a:p>
            <a:pPr marL="609600" indent="-609600" algn="just" eaLnBrk="1" hangingPunct="1">
              <a:buFont typeface="Wingdings" pitchFamily="2" charset="2"/>
              <a:buNone/>
              <a:defRPr/>
            </a:pPr>
            <a:endParaRPr lang="en-GB" sz="2400" dirty="0" smtClean="0">
              <a:latin typeface="Tahoma" pitchFamily="34" charset="0"/>
            </a:endParaRPr>
          </a:p>
          <a:p>
            <a:pPr marL="609600" indent="-609600" algn="just" eaLnBrk="1" hangingPunct="1">
              <a:buClr>
                <a:srgbClr val="FFFF99"/>
              </a:buClr>
              <a:buFont typeface="Wingdings" pitchFamily="2" charset="2"/>
              <a:buNone/>
              <a:defRPr/>
            </a:pPr>
            <a:r>
              <a:rPr lang="en-GB" sz="2400" dirty="0" smtClean="0">
                <a:latin typeface="Tahoma" pitchFamily="34" charset="0"/>
              </a:rPr>
              <a:t>The various tooth notation systems are as follows:</a:t>
            </a:r>
          </a:p>
          <a:p>
            <a:pPr marL="609600" indent="-609600" algn="just" eaLnBrk="1" hangingPunct="1">
              <a:buClr>
                <a:srgbClr val="FFFF99"/>
              </a:buClr>
              <a:buFont typeface="Wingdings" pitchFamily="2" charset="2"/>
              <a:buAutoNum type="arabicPeriod"/>
              <a:defRPr/>
            </a:pPr>
            <a:r>
              <a:rPr lang="en-GB" sz="2400" dirty="0" smtClean="0">
                <a:latin typeface="Tahoma" pitchFamily="34" charset="0"/>
              </a:rPr>
              <a:t>Palmer notation system</a:t>
            </a:r>
          </a:p>
          <a:p>
            <a:pPr marL="609600" indent="-609600" algn="just" eaLnBrk="1" hangingPunct="1">
              <a:buClr>
                <a:srgbClr val="FFFF99"/>
              </a:buClr>
              <a:buFont typeface="Wingdings" pitchFamily="2" charset="2"/>
              <a:buAutoNum type="arabicPeriod"/>
              <a:defRPr/>
            </a:pPr>
            <a:r>
              <a:rPr lang="en-GB" sz="2400" dirty="0" smtClean="0">
                <a:latin typeface="Tahoma" pitchFamily="34" charset="0"/>
              </a:rPr>
              <a:t>Universal notation system</a:t>
            </a:r>
          </a:p>
          <a:p>
            <a:pPr marL="609600" indent="-609600" algn="just" eaLnBrk="1" hangingPunct="1">
              <a:buClr>
                <a:srgbClr val="FFFF99"/>
              </a:buClr>
              <a:buFont typeface="Wingdings" pitchFamily="2" charset="2"/>
              <a:buAutoNum type="arabicPeriod"/>
              <a:defRPr/>
            </a:pPr>
            <a:r>
              <a:rPr lang="en-GB" sz="2400" dirty="0" smtClean="0">
                <a:latin typeface="Tahoma" pitchFamily="34" charset="0"/>
              </a:rPr>
              <a:t>FDI system</a:t>
            </a:r>
          </a:p>
          <a:p>
            <a:pPr marL="609600" indent="-609600" algn="just" eaLnBrk="1" hangingPunct="1">
              <a:buClr>
                <a:srgbClr val="FFFF99"/>
              </a:buClr>
              <a:buFont typeface="Wingdings" pitchFamily="2" charset="2"/>
              <a:buAutoNum type="arabicPeriod"/>
              <a:defRPr/>
            </a:pPr>
            <a:endParaRPr lang="en-GB" sz="2400" dirty="0" smtClean="0">
              <a:latin typeface="Tahoma" pitchFamily="34" charset="0"/>
            </a:endParaRPr>
          </a:p>
        </p:txBody>
      </p:sp>
      <p:sp>
        <p:nvSpPr>
          <p:cNvPr id="7170" name="AutoShape 2" descr="data:image/jpeg;base64,/9j/4AAQSkZJRgABAQAAAQABAAD/2wCEAAkGBxQTEhUUExQWFhQXFxcVFxcYGBoXFxgXFRgXGBYXFxcYHCggGBwlHxwVIjEhJSkrLi4uGB8zODMsNygtLisBCgoKDg0OGxAQGiwkHyQsLDQsLCwrLCwsLC8sLywsLCwsLCwsLCwsLCwsLCwsLCwsLCwsLCwsLCwsLCwsLCwsLP/AABEIALkAyAMBIgACEQEDEQH/xAAbAAABBQEBAAAAAAAAAAAAAAAEAAECBQYDB//EAEUQAAIBAgQDAwgGBwgBBQAAAAECAwARBAUSIRMxQSJRYQYjMnFzgZGyFDNSkqHRJEJTYnSzwRU0Q3KCsdLho0Rkg8Lw/8QAGAEBAQEBAQAAAAAAAAAAAAAAAAECAwT/xAAfEQEBAQADAQEAAwEAAAAAAAAAARECEiExQSIycQP/2gAMAwEAAhEDEQA/ANdhsOJwZJNJbSHZnF/StsNjtc8q6Nk25tErCwNwotYi46d1D5VmaRx2DqCY1X0l29E8j6qPwefRruzKzXvfWvda24P4Wro5OH9jd0StsDso6i4HLnURlG5HBFxYnsDry6UQmexjT2l7JB9MdE0f91KDygjUAXQ2027a81BHUH8N6AJ8uAAJiUBuR0jf8K7T5KFLAxpddPJRvqNhbbeueJzONmB1psAPSHSjB5RJv2k9MOvbGw1aiviKAb+xvSvEo0i57I5XtttvS/sXneJRZS26jkvPpXVc6hA0jTpAOxkBNyytubctgKnPn0LbXUC0g9NP8S3cBytQCvlIGo8JSFJBOgW259KjNlYQAtEoB71H5UXNn0TEm66u2AeILASc7jqRvXDFZvG4btINTh/TBtZStvxoOi5DcqNEfaTiA6Ra3w51yhyfVptEtmIAJUW391GR+UcYUC6bWF9Y5aQCPeQDUU8oYwF3S40X7a2ITl0v8SaAWTJ7ANwlse5Rtvax253pjk++ngi9r20DlXeLO41IKsvZUKLuvRtW9I51Dp0dnQdVxxV1XYg87cth0oBcRl6IxUolwbHsj8q5/RU+wn3R+VdcZmUbuza0Fze2sH8a4/S4/wBon3h+dVPT/RU+wn3R+VIYRPsJ90flTfS4/wBon3h+dOMXH9tPvL+dPD1IYOP9mn3f+qkMEn7NPuf9VAYuP7afeX86kMVH9tPvL/yoepjAx/s0+4fypxgI/wBkn3D+VRGKj+2nxT/lTjFR/bj+Kf8AOovqX9nx/sk+4fypf2fH+yT7h/Km+kxfbj+Kf86X0mL7cfxT/nQ9J4REDJGgRlBYFVYG6i/TptypVxxmIj4b2dL6G6p3H9+nrPJri1GVnzEPs4/kFEW8aEy1vMRezj+UU+O18J9F9Wk6bc722rLYs0r1TPmEgcBVJDFioZG1WBQWHLSN23I6VCPNZmUERgg23Cvbrdefq7XLegvNdNxDVZLLKYzYWbiaRpBB0B7XN78xve1qEXGzKO0CSdIAZSd/Okja2q1kuR33oL5Wv1pFtqoVxc9ttwTcNoY7Bk5AWuCCT37GrwrQIOe78aiZD0399TApcqCKyMen41LUaenFBzixILMl+0oViOulywU+8o/3TXRZDeq2A/pk/wDD4X+ZjKs1FBIuaYSGnFNage/jSDUxpUErnvpXqrzOaQMAmogo4Fhft3XTe3LbVuaGfNpbmyi2soDoc8mcW2PbNlB2oL29RBqnTMMQf8IKezzViASQDcg9obk7crV2xGJdHksrN2EKDSSpbtatwP8ALtegsBIRTg1RzTTkhgCoAW40MRvIQTa976QDboD76vDQD5rfgTezk+Q0qWanzE3spPkNNQcsqHmIvZp8oou1B5SLwRezT5RRVqCWn8r0tIGw2qQpUEb0zIG5gH1i9T50rWoGBFTriTUr0Enp71CnvQO29ICmp6Cuww/TZ/4fC/zMZVpeqrD/AN8n/h8L/MxlWgFAjSp705NBBRTipUwoGpgo7h3+/vp2pKaBi1SFMRSJ2oJWpwKgpqTGgDzceYl9lJ8ppVDNW8xN7OT5DSoI5QLQxezj+UUYDQuVjzEXs4/lFEAUHS1QhxAZnUc0IVvWVDC3fsRVR5S4oGKSJRNxSvYKQ4hlDHkeJChG3O1/XXfIWBMxUShdaKplSSNmCwxre0qqzbjnbmDU1cWlMBvUhVZm2Ih4DyuNccYkfmRvHqDDp1BFNMUuTZs+JaFpFRWWZ17Fytjh3NtRO7DcEbW7q1OmhMBliKEdowsoUX3YhWK2cLqJ25j1V1xDhSt72Zggt9pr291TVwRa1cWnUC5YAbC5IG5Nh8TYe+nblvsB31mcwxTmV47eZ80QdBWzieAACQmz3Bflf0elt2mNUKdRXHEw9x/rXCPEMNiB6xTsdXPDL+mT/wAPhf5mMqyqlw2J/TJ9v/T4b+ZjKtI7uO4fj/1TTHUyDvFREg765S4EW2v8ayWc4lsMMTIgUtxFsrFgGPARtII6m1h+AJsDNq5G1VxT2obD4Swvc+/8jyqE+KCSLGb6nR3FuWmMxq2/TeRPxq6mRDPB5n/5If50dB5Dm7zTYiN1UCJgFKXOxaRbOSdn7IOmw2IO9xVm6LIpRwGU8wfA3HvBAqsmWCKZwyBUjhXEa9Tm2ln4lxfkAqH3mmpi7IoXM8WIopJSCVjjeQgcyEUsQL9dqIZqr/KCJpMLiEQXd4ZUUbC7NGwUXOw3NNMWPhSas7hHtiJcQuHlPEVEXSI79ksXJPEsSTpH+gVoLVpAuZpeCb2cnymlU82HmJvZyfIaVBHKj5iH2cfyiujYpRIsZvqZXcd2mMxq1z65E/Gqx8ZowkYHE1tAAhSKWSzCMWLGJG0bkc/G17GqPyenaExNiGlIiixCtLJDNGoEkuF4eppEA5K5NthpJNqDX+i977N08R3UL5PydmSNjcxyyL19EnWm5/dYVLMiDGGU73BRgQRc8t+VjWaOePBiZroWVo0dtO4Dx3WQjv7Ji257VzvKS43JsEeU+f6ZoFgxMAVXYTrxolcENGADrOwA41xa9wtECRXw0KAgibEMARuGQTSSn1gqp37jQUXlIr4iFI5bqVlZj+qSNCooPLmxNv3aOxeMEmJFm+ogZzv+vOdKX8Qscv3qTlF6r3H41Y1LNqIvbsI8jb9yxgsfhWOyvGTNiHMhkdHnheO8GIUIqCTUCZIwqC2nrub0X9KDzgk9iAADl2p5R/uifzfCicxzHQoWOzyvcInQkc2a3JV5k+ocyKaYLzGfjP8AR47bgNM1gwjjJ2G9xrexsDyAJ7rntlcANxDECDcERqCCOoNqr8mwfBjA13YnU7G13c82P9B0AAo6XFdCd6upgnTtzrjYHbpUFe4v0qMzkbj3iorlhkAxk4/9vhf5mMqxEgHdWdixn6XN3mDDD/yYujFU33bnTTFpPiLD/wDdKrnwUMjFyl2NrncE22F7HuFGSgafwrjhjahjjl0gjlaDSF1DiREEkOAAHG59NTa47mB77VflLMwljZdYPAxMYdIpJQrO+FIvwlbSSFe1/s+FWecYfiR9ltMinXG/PQ45G3UdCOoJFB4DNlkiLydgqdMin9RxzHiORB6gg0tJAvkfmTmFIZQ/GRBrLRzKCepDSouo/jTeVch7e3p4DHJ6yFiZR4/r/Gh8RiAuJSVCOHKOExvyeO5Qj1qXB/ypRuY5giy4Viy7yMo3HJonv+IWpKtgLBeUQ+lSmXEwcCx0eei07aNO173+svy9+1tFnciph5JGvZEaSw2voBIX3mw99ZzN/KVYZYyWYRecSQ2OkOQGQ38NLju7VNmOazTRwIUCCeRAL7kAec7QG24U07Q61pcjwfChjivcxoqse9gBqPvNz76LgxQZpFG2hlUk9dSK+33rULlrBUbUbFGbWx28dRJ8LVmfKTLpMWkgh4uiSRZUliZNJAhEexLgmzb8t7bEGxGuHLtx1zv1rs1+om9lJ8hpVwxU5fDzFkdDw5BZ9Nz2DuNDMLe+lW0dMo+oi9nH8opT5nCjhHkVGPLV2Q1+isdmPgDeuWUkmCL2afKKJkjuNLAEdxFx8DQVONytY2SSJjGocF1XeJgQdyh2U3PpLY996z+YtxdEd7B5ZA29iUG7bjodh76uM8y6KKO6SHD6iFJR9Kb98b3Q/C9Y3M8uxStJIhjdELIQbxmxTSzDcgH3gHwrzcre9k+O3D4scbg1bSEujMqwrp20WYsGQDYWvf3CmGRlZmUOfOMoO41GJFFrm25vf41UZR5S6mw4nRoCgN2cWRm02GhuTd+xrR4TMFkxjWN+Gmnwu52I79l50bB5Hl7GUxSG8a3kbmA7sbk73OnoB4UZKog4mJIu4P6osFjW9kUfie8+oWKy7bETHxRfULE//amzZPNlT+s6r8WF/wAKv4n66RmSRNTFgTuADbT1tYV3y/EloQ8hBK6rnl6JIN/hU48RGHWFnUO47K9T/TofXY91Yf8AtaYwRxMnaxQjcMNlAkVWkIBN9rm3PmLmnw+tRDiJMSSVLJENtjZnPUg9FHL40YJHhIuS0bEKbm7KT3nqOVG5PgQiKoFlFgB6vGp5zhbxOAN7Ej1jcf0q55qb7jM4rGcObEOASRDhlUdSWkxQAFdYMrmsJOK/E5220erTVDHjDLiEvzaPDMV/eRsTf4E3+FeiYZewKkmrfFLl2eF2aGQaZQLgdGHeL0ZjMYI03PIXPfsL2qk8rcIY7YqMduPc/wCXqP8AehTjBiZYQtjGzoHO1iCCQotzvbem34ZPo76U8YErlgJL6lO6pf0SB08aBxsGqbiC5WMD6Qo3uBuH0jmybnboTz2tdrLFiQ4UNpBMbB1KEXUEbMAdwVPvpvJQhQVIsQCp9akgn10z3DfNUOe5exfTERpZTIOqh03R7fZvbl311ynK45SyyBrrZ1XV6IcXK38DflRuaOBMm3PWg8AQP+NDYzHJDiY9RCh4mUm4A7BBJN/XUVKGFY4AtiTDNzJueu7X53Vjf110w+KVC0a20pLGY/BJO1se70reFZbMPKCRuOMLG0yyAec/w0Kggm/JgBv2b0XlWTTvwpXmVVfSgEY1ELpspBe4J9x51LueHjdYLLkYGfEtrDMXVXIESD9XscibAdpr+Fqt8Fj45gTE4cLYalvp3+y1tLe4m1VGQYCB41k2mYbanbi7i42BuF9QArQk91dv+P8ASf48/L6Ezb6ib2cnyGmqObN5ib2cnyGnrojhl0QbDxqwupijuD/lFZiaCRcTKDAFhVojG4RlIPGgA7Z2a95OROwF9PXWZWPMRezj+UVOeEONLC4uptuN1YMvLxAoKvG5VDFGzuxLgX40p1sCN7i+y8hsoA8KwkuYmTC4yQkhDdVT0dmBJc9btcW7hbvNazOGGKxHBJ/R4bGbueRt1i8RbdvWB1oXygySKWOa5MetCHYGwAUGzEeArhyn8tduHwPmuER4UvYooG3Q2Wy+qqDJsiuGxMTvCG7KlSLaUPNgQVYXudx1ofD5hw8ERIdE1i7h9iLrZAf9Oke6tBJZMBEqg6bKp9W1/fWHQNlj4qKbXJolSaxU/VkMotY7EAsLd3Kjc6zdBLCJA8J4oJEgsttJFxICUbnyBrSrg0eMIyjSR+I5eo1kI8M0+Llj1krCi6Sd+097XB52A/GtX4zPq9TASyTRTao/NglUDXjJN+0bxk6tzYgi3vN6lMu4eJwsBIbg4Yi9rAlRGlx3cibeNdp1WFiSjxWP1kN1Bv1Ki6t/qU1SDOpTi45h52AIycVl4WpmIPMC3Q76VFW2VJLHpLScOIsBfSNVrgXt4nlVNk2Y/SJnf9V8JhJAt7gGRsSW9+4F/AUI2c4eUgYjjQi1heSRIiOe7wvwz7zejctw8MTs0NzrRQSZHkBCFitizGw7T8u+tazjOrlyx5lIB1gjYX33Mjg27vdWpzOUx8FhvYubXC3tDIbEnYe+s2cWpzdx1GGT463NaPMxAyr9IfSFOoHitFuQVNyrC+xIsdqnFeTtl+IXEYWOSwtJGr2521qDb8axvkvgipaCNtAhmJS66gADdQRcXFjbn0qyw2ZQQLeESlQD2pJpEgF+tpm7XrVWrM5LmMzYid5DJCkrgx8NNRcBSNiykqDYn0QfEVKRsMDgBhF0mdBFqLNrEhYsedpJZ2I6UDhc9U4iUQqZd+eyJvbfW9tQ/wAoNNhoC3ajw7M/MNNq1evVJdrUX5IQauMk4DSrKSxtYG9iCoPIWsPdS3asmRQ4/D4nEStIHESRA+gNRZiCGAZxY2HXTzND5nkMaIuKYmbR6Rdi10bYkX9Hnew7q3WIQIulFsoBAHS9Z2G0mAcEdkrItr9Be1ZrUGYHCpHG5GyMt7dBcb2rPZZjzDDhnDWjAAZeYAsfOKDv2eZHUeoUGc7E2CjWJmaVEBZVBNlVbSFh3Bbmx3uK2uU+R0McAT014ehSd7LYXIvfnsaddmJauRk0LKCl0awtLE2hztsSRs/fZgRWezSGYSR8OITXxDrM7IWbSpiUbqNKbFzvpHZ5i1iT5IY9ogMPKRa5RP3XX0oSOm1mXwJHTfUxRBb6RbUxY8z2jzNduOZ448oExmFVMPKqAKojkNh4qaaic12gm9lJ8hpVtlHKvqIfZR/KKq/KPGTwIZUZWW4AQRjUL7AamlUMSbDl1q0ykeYh9nH8opY/Cq4CuoZbhrHfdTcH41KsZ3yew9oXU2uZpLntb73DHUzG/iSaFzaYsvCeGWzMEvqw44ihrlRqnB7QFuQNj0rS4TCaNe99Ts48AbbfhVbnGQLiJYnLFTFci3XUyMevPza778ztvXPHTVZmOSxY2IMYwG3ALgalKsQQSpI2IPIkVlM0zXThpI7FVjKKzHpJqAZBbuA9Lx9dtkssgjWCO6zu0xva5ijMr3kN9r7jSDzJ6gGuGd5Nh/o7gp2FXSFG7MeSrc7szMbXPU3rNjUozD5whRwp7SKoY9LsDYA9Tax94qu8jSrSYl9t5bA9bKoFvjegsF5MTRRCLiDcXkNrtqNr6WJsR033sBQUQbAiZFJHEkDxO3a7UllN/Ud6m+rnjS5wGMb+JIt6hXHyPgQ4SMbMCA2+99Vz150PiMS+IukQ2ubtbYA+PWqzIsdJhxFhNLGVWYaQLlo0Btudhcsm5PfU2ae47Z9AqYnDwxLpDltRVithbuvY7996NxHkn2tSTvGeZ0BUY999NgfeDVVnGHmjxWFaY31u92XcA6PR8LDl6jWxmxijSCRrsXI66VsCfiQPfVhXnS5BxcxkjEz6o442Ml9MjajJZSw5i3cByFauHyHS+ou9+/WWb7x3HxrGYDM2/tVnAPaULfpYMxt+9sCNq9OjzZNJ7QLKO0OoJFx8aQql8m8vRw8rDUwkdFuzNYKbC2o2B2ojys0xwrLYXjdTflyI/pVd5DYxjxkZCoLtNGSR2kkYnULchfv6GuOOxj4hxhiA9sR2rAEcNQHBPS1iq+O9PMPdbaGZdIa+x2+NZrEYgQ5iSG2kgDMOl0cj8QfwrspaINA+xG8d/wBdRuCO8jkaqcjjbGYi8y3EUbRv2bAyMwu1/UoIHTVTUxc5tmqIEJOzEAHoCQTuegtWRyfMrYRFA1LIzoN7abtZSQf1N7E9LitLi/IfigxSTuYdNlAA1Keh1W3tsatvJnLoRhihiUEAxSodxqXZ13/VPMeBFXrabIfK8rhwUDuyjzaM7kLuVVSzbddgdqjluNeGLgfR5maMEAa8NqWPfhhh9JvcLpF+tqDxDOIMRhDqdmw030c7kyrw2Xh36yKSo33YEHfe1xFkSpiZJ1YkyatS9O1oub36aBawHpHntbcmRi31QYqALNiQdN5fo7Le+zcThlhpYNcbHYjlV5luJxEksqMygRMoJ4Qs+q5IUrMdJ06TuNtY8almuS8R0ZTpI03uL7K6v/Qj31bQQquohQCx1NYWu1gLnvNgB7qcfDl655qfMTeyk+Q0qbNfqJvZSfIaVdHNHKT5iL2cfyiiWFxQeU/URezT5RRd6DkF3qozDNWhkRHSIGRisYMrXexHQQm3Neu16vQKr81ylJyhcsNBuALC+6mxuCeajcWPjvWMb0DlaDQ0m5lkd9RJvujMgUGw7C222HU8yapMdgxFPh4AuJZJCQ8n0jFECwYrYiWwNxuT3rz6avJ8IY47MLMXkPQ7NI7LuPAiiWXe4qYuqDKcVfCYdmOp2hiLE7klkUkk996BnxOHkeHVJGUUs7XYekF0xrbu7TH/AEiroZSscSIt9Maoi33OlAFF+82oXH4GRp4HQ2RD2u2wuDe4KAaWv2d7jlU/V/EmljsnDI0NpIK8ip3BHSxFvjVbLIyYmMsI+LKojVtEhUC7MFLcgTZj/pHLa8sjW+Hwlhf9Hh/lLVvicqjaRJmDGSNSFIdwADzBQNpb3g9O6pFqvwzLjcPE7DSXVJBbcozKG2JHS5FVOFyTEPNMTIAqlYg2kglVBe46Dd9z3r4VeeTuX8OCOJ9J0xIj23UkIFYb8xzqm8pcFGhnVYFEYwc7BlgI0yhQUPFAsNtZ57W77U66bhYPyfiWaaKxI4GHN72YEyYrtIf1Tex2pQeTjDEqs0jSRyxMuw0amhIKh9PUh5DtYdmrGD+/zexw/wA+KoXD4JDLDeBXR3xHEbgFzq4kgQmQAhR0t/SkkLa0T5PDJpuguvZBG1h3bdPCs35PgBoiiRpLiII5LaZSlgmvSG2BYB9z6vVWjy5OG2lVCoDawFgPVXLJMjWJYXYHjph4oGYSSFCEQAgITotcHfTetSRm2uzYeOddEqgkH1WbqVPMdapssxWGg4vClj4TlJEYPquWWz+7sqQf36vIcKdZPQ739dZ7IsBM6YKRWtGMLErdtu0DCthotpFjve9RWswbjSrXuDYg9/iKwmSFnfCxsuJImwqyvL9IxYDS8OMk6ll0gdo+/uArdaSbDanwGCWGNI0vpRFQX3NkUKLnqbCtMqjMIEigaRwx4CmYHUdd4QWsGJvuAQb8wxvU8PnLvK8KxxGSPd14zdm9rXPBt1FF+UGEMuFxCKNTvDKii4F2ZGVRc7DcjnTw5TGMQ2IBbWQy2JGkBtOqwAub6F5k2sbWubpC0W/OpinK3qQWrIloTNfqJvZyfIaVNm/1E3s5PlNKtMuOVEmCL2afKKKobKNoYvZp8ooy9A4pUqkKCJ3qJFTpqmLpg1QKi1SamqYuuAwiix7qk8Nx3V3ApVOp2cIcPalicEsiNG4ujqUYbi6sCCLjfkTyruDUhVw1T4TDj6bPcf4GGP8A5MZR6xJEvcgJPU7uxJ8dyT8aHw4/TZ/4fC/zMZVlamGqaZJCyMwKhZgbd4dSADbu/wBye6iJwxYWJCWJa7FTe4C6eltmv6xVjpqIiF72F6nVeyviSVgb2FySOlkINh335X/CnwuElRVXUCFQL/qG2r1eFWVNanU7GRbDnepA0qYGtYzpzUSbCnJpmqodTUnao0qAPNn8xN7KT5DSps0TzE3s5PkNPQNlY8xF7OP5RTZhMUjdxzVSd/Cp5V9RD7KP5BRJoK3F5wqkhV1gC9ww32J28AAd++uJz9dyEJsbc7X2JHTqukgfvVa2HdSK0AM2YMYyyrY8Thi+9+1pvbbx2oWPOyANSg3UEW23Jk587Hs8u81d3rlNCrWuOXK1wR7xQVEubuDbSvpWB1WAA4eq+x+3zq7IqKRKAAAAALAW2t3VI0DhqiRSFOaBUrUhT0Fdhz+mT/w+F/mYyrQGqrDf3yb+Hwv8zGVaGgcUrVENUyKCJpAUiaRoBMRiwkoU2sY2bxJUqLDv2J2oI5+oAJQ2PUG420Ft7dA1z6iKtz4inVB3D4UFQM7vcCM37IAJtuxAsdtufj1oifMgjShrdlEZR+sdWvV/sKOK+FM60FRJm73uqrp0qTqJ5tIUve3LY9Pyq7BFc9AtbapiphobNvqJvZyfIaanzb6ib2UnyGlVEcpXzEPs4/lFFaa8mj5D1D/apGg9UeOn0mvKjTUHqxWokWryukaD1e1MBXlIpUHq1qYA15VSoPVb05bwrymlQepLANZcDtsqoTvuqFyo9xd/jUwPXXlQpUHqwW1S1V5PSNB6yDSFeTUqD1r3UjXktKg9YANLn0ryilQer6DTqteT0qD0/NQeBN7KT5DSry6TkfUf9qV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defRPr/>
            </a:pPr>
            <a:r>
              <a:rPr lang="en-GB" sz="3200" dirty="0" smtClean="0">
                <a:solidFill>
                  <a:srgbClr val="FFFF99"/>
                </a:solidFill>
                <a:latin typeface="Comic Sans MS" pitchFamily="66" charset="0"/>
              </a:rPr>
              <a:t>Palmer notation system</a:t>
            </a:r>
          </a:p>
          <a:p>
            <a:pPr algn="just">
              <a:buNone/>
              <a:defRPr/>
            </a:pPr>
            <a:r>
              <a:rPr lang="en-GB" dirty="0" smtClean="0">
                <a:latin typeface="Tahoma" pitchFamily="34" charset="0"/>
              </a:rPr>
              <a:t>In 1861 Adolph Zsigmondy of Vienna introduced the symbolic system for permanent dentition. He then modified it for the primary dentition in 1874. The symbolic system is now commonly referred to as the Palmer notation system or Zsigmondy system.</a:t>
            </a:r>
          </a:p>
          <a:p>
            <a:pPr algn="just">
              <a:buNone/>
              <a:defRPr/>
            </a:pPr>
            <a:r>
              <a:rPr lang="en-GB" dirty="0" smtClean="0">
                <a:latin typeface="Tahoma" pitchFamily="34" charset="0"/>
              </a:rPr>
              <a:t>Also called Angular or Grid system</a:t>
            </a:r>
          </a:p>
          <a:p>
            <a:endParaRPr lang="en-IN" dirty="0"/>
          </a:p>
        </p:txBody>
      </p:sp>
      <p:sp>
        <p:nvSpPr>
          <p:cNvPr id="4" name="Footer Placeholder 3"/>
          <p:cNvSpPr>
            <a:spLocks noGrp="1"/>
          </p:cNvSpPr>
          <p:nvPr>
            <p:ph type="ftr" sz="quarter" idx="11"/>
          </p:nvPr>
        </p:nvSpPr>
        <p:spPr/>
        <p:txBody>
          <a:bodyPr/>
          <a:lstStyle/>
          <a:p>
            <a:pPr>
              <a:defRPr/>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457200" y="549275"/>
            <a:ext cx="8229600" cy="5576888"/>
          </a:xfrm>
        </p:spPr>
        <p:txBody>
          <a:bodyPr/>
          <a:lstStyle/>
          <a:p>
            <a:pPr algn="just" eaLnBrk="1" hangingPunct="1">
              <a:buFont typeface="Wingdings" pitchFamily="2" charset="2"/>
              <a:buNone/>
              <a:defRPr/>
            </a:pPr>
            <a:endParaRPr lang="en-GB" sz="2400" dirty="0" smtClean="0">
              <a:latin typeface="Tahoma" pitchFamily="34" charset="0"/>
            </a:endParaRPr>
          </a:p>
          <a:p>
            <a:pPr algn="just" eaLnBrk="1" hangingPunct="1">
              <a:buFont typeface="Wingdings" pitchFamily="2" charset="2"/>
              <a:buNone/>
              <a:defRPr/>
            </a:pPr>
            <a:r>
              <a:rPr lang="en-GB" dirty="0" smtClean="0">
                <a:latin typeface="Tahoma" pitchFamily="34" charset="0"/>
              </a:rPr>
              <a:t>Primary teeth-  EDCBA  ABCDE</a:t>
            </a:r>
          </a:p>
          <a:p>
            <a:pPr algn="just" eaLnBrk="1" hangingPunct="1">
              <a:buFont typeface="Wingdings" pitchFamily="2" charset="2"/>
              <a:buNone/>
              <a:defRPr/>
            </a:pPr>
            <a:r>
              <a:rPr lang="en-GB" dirty="0" smtClean="0">
                <a:latin typeface="Tahoma" pitchFamily="34" charset="0"/>
              </a:rPr>
              <a:t>                      EDCBA  ABCDE    </a:t>
            </a:r>
          </a:p>
          <a:p>
            <a:pPr algn="just" eaLnBrk="1" hangingPunct="1">
              <a:buFont typeface="Wingdings" pitchFamily="2" charset="2"/>
              <a:buNone/>
              <a:defRPr/>
            </a:pPr>
            <a:endParaRPr lang="en-GB" dirty="0" smtClean="0">
              <a:latin typeface="Tahoma" pitchFamily="34" charset="0"/>
            </a:endParaRPr>
          </a:p>
          <a:p>
            <a:pPr algn="just" eaLnBrk="1" hangingPunct="1">
              <a:buFont typeface="Wingdings" pitchFamily="2" charset="2"/>
              <a:buNone/>
              <a:defRPr/>
            </a:pPr>
            <a:endParaRPr lang="en-GB" dirty="0" smtClean="0">
              <a:latin typeface="Tahoma" pitchFamily="34" charset="0"/>
            </a:endParaRPr>
          </a:p>
          <a:p>
            <a:pPr algn="just" eaLnBrk="1" hangingPunct="1">
              <a:buFont typeface="Wingdings" pitchFamily="2" charset="2"/>
              <a:buNone/>
              <a:defRPr/>
            </a:pPr>
            <a:endParaRPr lang="en-GB" dirty="0" smtClean="0">
              <a:latin typeface="Tahoma" pitchFamily="34" charset="0"/>
            </a:endParaRPr>
          </a:p>
          <a:p>
            <a:pPr algn="just" eaLnBrk="1" hangingPunct="1">
              <a:buFont typeface="Wingdings" pitchFamily="2" charset="2"/>
              <a:buNone/>
              <a:defRPr/>
            </a:pPr>
            <a:endParaRPr lang="en-GB" dirty="0" smtClean="0">
              <a:latin typeface="Tahoma" pitchFamily="34" charset="0"/>
            </a:endParaRPr>
          </a:p>
          <a:p>
            <a:pPr algn="just" eaLnBrk="1" hangingPunct="1">
              <a:buFont typeface="Wingdings" pitchFamily="2" charset="2"/>
              <a:buNone/>
              <a:defRPr/>
            </a:pPr>
            <a:r>
              <a:rPr lang="en-GB" dirty="0" smtClean="0">
                <a:latin typeface="Tahoma" pitchFamily="34" charset="0"/>
              </a:rPr>
              <a:t>Permanent teeth 87654321  12345678</a:t>
            </a:r>
          </a:p>
          <a:p>
            <a:pPr algn="just" eaLnBrk="1" hangingPunct="1">
              <a:buFont typeface="Wingdings" pitchFamily="2" charset="2"/>
              <a:buNone/>
              <a:defRPr/>
            </a:pPr>
            <a:r>
              <a:rPr lang="en-GB" dirty="0" smtClean="0">
                <a:latin typeface="Tahoma" pitchFamily="34" charset="0"/>
              </a:rPr>
              <a:t>			         87654321   12345678</a:t>
            </a:r>
          </a:p>
          <a:p>
            <a:pPr algn="just" eaLnBrk="1" hangingPunct="1">
              <a:buFont typeface="Wingdings" pitchFamily="2" charset="2"/>
              <a:buNone/>
              <a:defRPr/>
            </a:pPr>
            <a:endParaRPr lang="en-GB" dirty="0" smtClean="0">
              <a:latin typeface="Tahoma" pitchFamily="34" charset="0"/>
            </a:endParaRPr>
          </a:p>
          <a:p>
            <a:pPr algn="just" eaLnBrk="1" hangingPunct="1">
              <a:buFont typeface="Wingdings" pitchFamily="2" charset="2"/>
              <a:buNone/>
              <a:defRPr/>
            </a:pPr>
            <a:endParaRPr lang="en-GB" sz="2400" dirty="0" smtClean="0">
              <a:latin typeface="Tahoma" pitchFamily="34" charset="0"/>
            </a:endParaRPr>
          </a:p>
        </p:txBody>
      </p:sp>
      <p:grpSp>
        <p:nvGrpSpPr>
          <p:cNvPr id="5123" name="Group 6"/>
          <p:cNvGrpSpPr>
            <a:grpSpLocks/>
          </p:cNvGrpSpPr>
          <p:nvPr/>
        </p:nvGrpSpPr>
        <p:grpSpPr bwMode="auto">
          <a:xfrm>
            <a:off x="3286116" y="1136639"/>
            <a:ext cx="2159000" cy="792163"/>
            <a:chOff x="1701" y="2160"/>
            <a:chExt cx="1360" cy="499"/>
          </a:xfrm>
        </p:grpSpPr>
        <p:sp>
          <p:nvSpPr>
            <p:cNvPr id="5127" name="Line 4"/>
            <p:cNvSpPr>
              <a:spLocks noChangeShapeType="1"/>
            </p:cNvSpPr>
            <p:nvPr/>
          </p:nvSpPr>
          <p:spPr bwMode="auto">
            <a:xfrm>
              <a:off x="2336" y="2160"/>
              <a:ext cx="0" cy="499"/>
            </a:xfrm>
            <a:prstGeom prst="line">
              <a:avLst/>
            </a:prstGeom>
            <a:noFill/>
            <a:ln w="9525">
              <a:solidFill>
                <a:schemeClr val="tx1"/>
              </a:solidFill>
              <a:round/>
              <a:headEnd/>
              <a:tailEnd/>
            </a:ln>
          </p:spPr>
          <p:txBody>
            <a:bodyPr/>
            <a:lstStyle/>
            <a:p>
              <a:endParaRPr lang="en-IN"/>
            </a:p>
          </p:txBody>
        </p:sp>
        <p:sp>
          <p:nvSpPr>
            <p:cNvPr id="5128" name="Line 5"/>
            <p:cNvSpPr>
              <a:spLocks noChangeShapeType="1"/>
            </p:cNvSpPr>
            <p:nvPr/>
          </p:nvSpPr>
          <p:spPr bwMode="auto">
            <a:xfrm>
              <a:off x="1701" y="2387"/>
              <a:ext cx="1360" cy="0"/>
            </a:xfrm>
            <a:prstGeom prst="line">
              <a:avLst/>
            </a:prstGeom>
            <a:noFill/>
            <a:ln w="9525">
              <a:solidFill>
                <a:schemeClr val="tx1"/>
              </a:solidFill>
              <a:round/>
              <a:headEnd/>
              <a:tailEnd/>
            </a:ln>
          </p:spPr>
          <p:txBody>
            <a:bodyPr/>
            <a:lstStyle/>
            <a:p>
              <a:endParaRPr lang="en-IN"/>
            </a:p>
          </p:txBody>
        </p:sp>
      </p:grpSp>
      <p:grpSp>
        <p:nvGrpSpPr>
          <p:cNvPr id="5124" name="Group 10"/>
          <p:cNvGrpSpPr>
            <a:grpSpLocks/>
          </p:cNvGrpSpPr>
          <p:nvPr/>
        </p:nvGrpSpPr>
        <p:grpSpPr bwMode="auto">
          <a:xfrm>
            <a:off x="3621101" y="4214818"/>
            <a:ext cx="2879725" cy="792163"/>
            <a:chOff x="1882" y="3022"/>
            <a:chExt cx="1814" cy="499"/>
          </a:xfrm>
        </p:grpSpPr>
        <p:sp>
          <p:nvSpPr>
            <p:cNvPr id="5125" name="Line 8"/>
            <p:cNvSpPr>
              <a:spLocks noChangeShapeType="1"/>
            </p:cNvSpPr>
            <p:nvPr/>
          </p:nvSpPr>
          <p:spPr bwMode="auto">
            <a:xfrm>
              <a:off x="2789" y="3022"/>
              <a:ext cx="0" cy="499"/>
            </a:xfrm>
            <a:prstGeom prst="line">
              <a:avLst/>
            </a:prstGeom>
            <a:noFill/>
            <a:ln w="9525">
              <a:solidFill>
                <a:schemeClr val="tx1"/>
              </a:solidFill>
              <a:round/>
              <a:headEnd/>
              <a:tailEnd/>
            </a:ln>
          </p:spPr>
          <p:txBody>
            <a:bodyPr/>
            <a:lstStyle/>
            <a:p>
              <a:endParaRPr lang="en-IN"/>
            </a:p>
          </p:txBody>
        </p:sp>
        <p:sp>
          <p:nvSpPr>
            <p:cNvPr id="5126" name="Line 9"/>
            <p:cNvSpPr>
              <a:spLocks noChangeShapeType="1"/>
            </p:cNvSpPr>
            <p:nvPr/>
          </p:nvSpPr>
          <p:spPr bwMode="auto">
            <a:xfrm>
              <a:off x="1882" y="3249"/>
              <a:ext cx="1814" cy="0"/>
            </a:xfrm>
            <a:prstGeom prst="line">
              <a:avLst/>
            </a:prstGeom>
            <a:noFill/>
            <a:ln w="9525">
              <a:solidFill>
                <a:schemeClr val="tx1"/>
              </a:solidFill>
              <a:round/>
              <a:headEnd/>
              <a:tailEnd/>
            </a:ln>
          </p:spPr>
          <p:txBody>
            <a:bodyPr/>
            <a:lstStyle/>
            <a:p>
              <a:endParaRPr lang="en-IN"/>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
        <p:nvSpPr>
          <p:cNvPr id="4" name="Footer Placeholder 3"/>
          <p:cNvSpPr>
            <a:spLocks noGrp="1"/>
          </p:cNvSpPr>
          <p:nvPr>
            <p:ph type="ftr" sz="quarter" idx="11"/>
          </p:nvPr>
        </p:nvSpPr>
        <p:spPr/>
        <p:txBody>
          <a:bodyPr/>
          <a:lstStyle/>
          <a:p>
            <a:pPr>
              <a:defRPr/>
            </a:pPr>
            <a:endParaRPr lang="en-GB" dirty="0"/>
          </a:p>
        </p:txBody>
      </p:sp>
      <p:sp>
        <p:nvSpPr>
          <p:cNvPr id="37890" name="AutoShape 2" descr="data:image/jpeg;base64,/9j/4AAQSkZJRgABAQAAAQABAAD/2wCEAAkGBxQTEhUUExQWFhQXFxcVFxcYGBoXFxgXFRgXGBYXFxcYHCggGBwlHxwVIjEhJSkrLi4uGB8zODMsNygtLisBCgoKDg0OGxAQGiwkHyQsLDQsLCwrLCwsLC8sLywsLCwsLCwsLCwsLCwsLCwsLCwsLCwsLCwsLCwsLCwsLCwsLP/AABEIALkAyAMBIgACEQEDEQH/xAAbAAABBQEBAAAAAAAAAAAAAAAEAAECBQYDB//EAEUQAAIBAgQDAwgGBwgBBQAAAAECAwARBAUSIRMxQSJRYQYjMnFzgZGyFDNSkqHRJEJTYnSzwRU0Q3KCsdLho0Rkg8Lw/8QAGAEBAQEBAQAAAAAAAAAAAAAAAAECAwT/xAAfEQEBAQADAQEAAwEAAAAAAAAAARECEiExQSIycQP/2gAMAwEAAhEDEQA/ANdhsOJwZJNJbSHZnF/StsNjtc8q6Nk25tErCwNwotYi46d1D5VmaRx2DqCY1X0l29E8j6qPwefRruzKzXvfWvda24P4Wro5OH9jd0StsDso6i4HLnURlG5HBFxYnsDry6UQmexjT2l7JB9MdE0f91KDygjUAXQ2027a81BHUH8N6AJ8uAAJiUBuR0jf8K7T5KFLAxpddPJRvqNhbbeueJzONmB1psAPSHSjB5RJv2k9MOvbGw1aiviKAb+xvSvEo0i57I5XtttvS/sXneJRZS26jkvPpXVc6hA0jTpAOxkBNyytubctgKnPn0LbXUC0g9NP8S3cBytQCvlIGo8JSFJBOgW259KjNlYQAtEoB71H5UXNn0TEm66u2AeILASc7jqRvXDFZvG4btINTh/TBtZStvxoOi5DcqNEfaTiA6Ra3w51yhyfVptEtmIAJUW391GR+UcYUC6bWF9Y5aQCPeQDUU8oYwF3S40X7a2ITl0v8SaAWTJ7ANwlse5Rtvax253pjk++ngi9r20DlXeLO41IKsvZUKLuvRtW9I51Dp0dnQdVxxV1XYg87cth0oBcRl6IxUolwbHsj8q5/RU+wn3R+VdcZmUbuza0Fze2sH8a4/S4/wBon3h+dVPT/RU+wn3R+VIYRPsJ90flTfS4/wBon3h+dOMXH9tPvL+dPD1IYOP9mn3f+qkMEn7NPuf9VAYuP7afeX86kMVH9tPvL/yoepjAx/s0+4fypxgI/wBkn3D+VRGKj+2nxT/lTjFR/bj+Kf8AOovqX9nx/sk+4fypf2fH+yT7h/Km+kxfbj+Kf86X0mL7cfxT/nQ9J4REDJGgRlBYFVYG6i/TptypVxxmIj4b2dL6G6p3H9+nrPJri1GVnzEPs4/kFEW8aEy1vMRezj+UU+O18J9F9Wk6bc722rLYs0r1TPmEgcBVJDFioZG1WBQWHLSN23I6VCPNZmUERgg23Cvbrdefq7XLegvNdNxDVZLLKYzYWbiaRpBB0B7XN78xve1qEXGzKO0CSdIAZSd/Okja2q1kuR33oL5Wv1pFtqoVxc9ttwTcNoY7Bk5AWuCCT37GrwrQIOe78aiZD0399TApcqCKyMen41LUaenFBzixILMl+0oViOulywU+8o/3TXRZDeq2A/pk/wDD4X+ZjKs1FBIuaYSGnFNage/jSDUxpUErnvpXqrzOaQMAmogo4Fhft3XTe3LbVuaGfNpbmyi2soDoc8mcW2PbNlB2oL29RBqnTMMQf8IKezzViASQDcg9obk7crV2xGJdHksrN2EKDSSpbtatwP8ALtegsBIRTg1RzTTkhgCoAW40MRvIQTa976QDboD76vDQD5rfgTezk+Q0qWanzE3spPkNNQcsqHmIvZp8oou1B5SLwRezT5RRVqCWn8r0tIGw2qQpUEb0zIG5gH1i9T50rWoGBFTriTUr0Enp71CnvQO29ICmp6Cuww/TZ/4fC/zMZVpeqrD/AN8n/h8L/MxlWgFAjSp705NBBRTipUwoGpgo7h3+/vp2pKaBi1SFMRSJ2oJWpwKgpqTGgDzceYl9lJ8ppVDNW8xN7OT5DSoI5QLQxezj+UUYDQuVjzEXs4/lFEAUHS1QhxAZnUc0IVvWVDC3fsRVR5S4oGKSJRNxSvYKQ4hlDHkeJChG3O1/XXfIWBMxUShdaKplSSNmCwxre0qqzbjnbmDU1cWlMBvUhVZm2Ih4DyuNccYkfmRvHqDDp1BFNMUuTZs+JaFpFRWWZ17Fytjh3NtRO7DcEbW7q1OmhMBliKEdowsoUX3YhWK2cLqJ25j1V1xDhSt72Zggt9pr291TVwRa1cWnUC5YAbC5IG5Nh8TYe+nblvsB31mcwxTmV47eZ80QdBWzieAACQmz3Bflf0elt2mNUKdRXHEw9x/rXCPEMNiB6xTsdXPDL+mT/wAPhf5mMqyqlw2J/TJ9v/T4b+ZjKtI7uO4fj/1TTHUyDvFREg765S4EW2v8ayWc4lsMMTIgUtxFsrFgGPARtII6m1h+AJsDNq5G1VxT2obD4Swvc+/8jyqE+KCSLGb6nR3FuWmMxq2/TeRPxq6mRDPB5n/5If50dB5Dm7zTYiN1UCJgFKXOxaRbOSdn7IOmw2IO9xVm6LIpRwGU8wfA3HvBAqsmWCKZwyBUjhXEa9Tm2ln4lxfkAqH3mmpi7IoXM8WIopJSCVjjeQgcyEUsQL9dqIZqr/KCJpMLiEQXd4ZUUbC7NGwUXOw3NNMWPhSas7hHtiJcQuHlPEVEXSI79ksXJPEsSTpH+gVoLVpAuZpeCb2cnymlU82HmJvZyfIaVBHKj5iH2cfyiujYpRIsZvqZXcd2mMxq1z65E/Gqx8ZowkYHE1tAAhSKWSzCMWLGJG0bkc/G17GqPyenaExNiGlIiixCtLJDNGoEkuF4eppEA5K5NthpJNqDX+i977N08R3UL5PydmSNjcxyyL19EnWm5/dYVLMiDGGU73BRgQRc8t+VjWaOePBiZroWVo0dtO4Dx3WQjv7Ji257VzvKS43JsEeU+f6ZoFgxMAVXYTrxolcENGADrOwA41xa9wtECRXw0KAgibEMARuGQTSSn1gqp37jQUXlIr4iFI5bqVlZj+qSNCooPLmxNv3aOxeMEmJFm+ogZzv+vOdKX8Qscv3qTlF6r3H41Y1LNqIvbsI8jb9yxgsfhWOyvGTNiHMhkdHnheO8GIUIqCTUCZIwqC2nrub0X9KDzgk9iAADl2p5R/uifzfCicxzHQoWOzyvcInQkc2a3JV5k+ocyKaYLzGfjP8AR47bgNM1gwjjJ2G9xrexsDyAJ7rntlcANxDECDcERqCCOoNqr8mwfBjA13YnU7G13c82P9B0AAo6XFdCd6upgnTtzrjYHbpUFe4v0qMzkbj3iorlhkAxk4/9vhf5mMqxEgHdWdixn6XN3mDDD/yYujFU33bnTTFpPiLD/wDdKrnwUMjFyl2NrncE22F7HuFGSgafwrjhjahjjl0gjlaDSF1DiREEkOAAHG59NTa47mB77VflLMwljZdYPAxMYdIpJQrO+FIvwlbSSFe1/s+FWecYfiR9ltMinXG/PQ45G3UdCOoJFB4DNlkiLydgqdMin9RxzHiORB6gg0tJAvkfmTmFIZQ/GRBrLRzKCepDSouo/jTeVch7e3p4DHJ6yFiZR4/r/Gh8RiAuJSVCOHKOExvyeO5Qj1qXB/ypRuY5giy4Viy7yMo3HJonv+IWpKtgLBeUQ+lSmXEwcCx0eei07aNO173+svy9+1tFnciph5JGvZEaSw2voBIX3mw99ZzN/KVYZYyWYRecSQ2OkOQGQ38NLju7VNmOazTRwIUCCeRAL7kAec7QG24U07Q61pcjwfChjivcxoqse9gBqPvNz76LgxQZpFG2hlUk9dSK+33rULlrBUbUbFGbWx28dRJ8LVmfKTLpMWkgh4uiSRZUliZNJAhEexLgmzb8t7bEGxGuHLtx1zv1rs1+om9lJ8hpVwxU5fDzFkdDw5BZ9Nz2DuNDMLe+lW0dMo+oi9nH8opT5nCjhHkVGPLV2Q1+isdmPgDeuWUkmCL2afKKJkjuNLAEdxFx8DQVONytY2SSJjGocF1XeJgQdyh2U3PpLY996z+YtxdEd7B5ZA29iUG7bjodh76uM8y6KKO6SHD6iFJR9Kb98b3Q/C9Y3M8uxStJIhjdELIQbxmxTSzDcgH3gHwrzcre9k+O3D4scbg1bSEujMqwrp20WYsGQDYWvf3CmGRlZmUOfOMoO41GJFFrm25vf41UZR5S6mw4nRoCgN2cWRm02GhuTd+xrR4TMFkxjWN+Gmnwu52I79l50bB5Hl7GUxSG8a3kbmA7sbk73OnoB4UZKog4mJIu4P6osFjW9kUfie8+oWKy7bETHxRfULE//amzZPNlT+s6r8WF/wAKv4n66RmSRNTFgTuADbT1tYV3y/EloQ8hBK6rnl6JIN/hU48RGHWFnUO47K9T/TofXY91Yf8AtaYwRxMnaxQjcMNlAkVWkIBN9rm3PmLmnw+tRDiJMSSVLJENtjZnPUg9FHL40YJHhIuS0bEKbm7KT3nqOVG5PgQiKoFlFgB6vGp5zhbxOAN7Ej1jcf0q55qb7jM4rGcObEOASRDhlUdSWkxQAFdYMrmsJOK/E5220erTVDHjDLiEvzaPDMV/eRsTf4E3+FeiYZewKkmrfFLl2eF2aGQaZQLgdGHeL0ZjMYI03PIXPfsL2qk8rcIY7YqMduPc/wCXqP8AehTjBiZYQtjGzoHO1iCCQotzvbem34ZPo76U8YErlgJL6lO6pf0SB08aBxsGqbiC5WMD6Qo3uBuH0jmybnboTz2tdrLFiQ4UNpBMbB1KEXUEbMAdwVPvpvJQhQVIsQCp9akgn10z3DfNUOe5exfTERpZTIOqh03R7fZvbl311ynK45SyyBrrZ1XV6IcXK38DflRuaOBMm3PWg8AQP+NDYzHJDiY9RCh4mUm4A7BBJN/XUVKGFY4AtiTDNzJueu7X53Vjf110w+KVC0a20pLGY/BJO1se70reFZbMPKCRuOMLG0yyAec/w0Kggm/JgBv2b0XlWTTvwpXmVVfSgEY1ELpspBe4J9x51LueHjdYLLkYGfEtrDMXVXIESD9XscibAdpr+Fqt8Fj45gTE4cLYalvp3+y1tLe4m1VGQYCB41k2mYbanbi7i42BuF9QArQk91dv+P8ASf48/L6Ezb6ib2cnyGmqObN5ib2cnyGnrojhl0QbDxqwupijuD/lFZiaCRcTKDAFhVojG4RlIPGgA7Z2a95OROwF9PXWZWPMRezj+UVOeEONLC4uptuN1YMvLxAoKvG5VDFGzuxLgX40p1sCN7i+y8hsoA8KwkuYmTC4yQkhDdVT0dmBJc9btcW7hbvNazOGGKxHBJ/R4bGbueRt1i8RbdvWB1oXygySKWOa5MetCHYGwAUGzEeArhyn8tduHwPmuER4UvYooG3Q2Wy+qqDJsiuGxMTvCG7KlSLaUPNgQVYXudx1ofD5hw8ERIdE1i7h9iLrZAf9Oke6tBJZMBEqg6bKp9W1/fWHQNlj4qKbXJolSaxU/VkMotY7EAsLd3Kjc6zdBLCJA8J4oJEgsttJFxICUbnyBrSrg0eMIyjSR+I5eo1kI8M0+Llj1krCi6Sd+097XB52A/GtX4zPq9TASyTRTao/NglUDXjJN+0bxk6tzYgi3vN6lMu4eJwsBIbg4Yi9rAlRGlx3cibeNdp1WFiSjxWP1kN1Bv1Ki6t/qU1SDOpTi45h52AIycVl4WpmIPMC3Q76VFW2VJLHpLScOIsBfSNVrgXt4nlVNk2Y/SJnf9V8JhJAt7gGRsSW9+4F/AUI2c4eUgYjjQi1heSRIiOe7wvwz7zejctw8MTs0NzrRQSZHkBCFitizGw7T8u+tazjOrlyx5lIB1gjYX33Mjg27vdWpzOUx8FhvYubXC3tDIbEnYe+s2cWpzdx1GGT463NaPMxAyr9IfSFOoHitFuQVNyrC+xIsdqnFeTtl+IXEYWOSwtJGr2521qDb8axvkvgipaCNtAhmJS66gADdQRcXFjbn0qyw2ZQQLeESlQD2pJpEgF+tpm7XrVWrM5LmMzYid5DJCkrgx8NNRcBSNiykqDYn0QfEVKRsMDgBhF0mdBFqLNrEhYsedpJZ2I6UDhc9U4iUQqZd+eyJvbfW9tQ/wAoNNhoC3ajw7M/MNNq1evVJdrUX5IQauMk4DSrKSxtYG9iCoPIWsPdS3asmRQ4/D4nEStIHESRA+gNRZiCGAZxY2HXTzND5nkMaIuKYmbR6Rdi10bYkX9Hnew7q3WIQIulFsoBAHS9Z2G0mAcEdkrItr9Be1ZrUGYHCpHG5GyMt7dBcb2rPZZjzDDhnDWjAAZeYAsfOKDv2eZHUeoUGc7E2CjWJmaVEBZVBNlVbSFh3Bbmx3uK2uU+R0McAT014ehSd7LYXIvfnsaddmJauRk0LKCl0awtLE2hztsSRs/fZgRWezSGYSR8OITXxDrM7IWbSpiUbqNKbFzvpHZ5i1iT5IY9ogMPKRa5RP3XX0oSOm1mXwJHTfUxRBb6RbUxY8z2jzNduOZ448oExmFVMPKqAKojkNh4qaaic12gm9lJ8hpVtlHKvqIfZR/KKq/KPGTwIZUZWW4AQRjUL7AamlUMSbDl1q0ykeYh9nH8opY/Cq4CuoZbhrHfdTcH41KsZ3yew9oXU2uZpLntb73DHUzG/iSaFzaYsvCeGWzMEvqw44ihrlRqnB7QFuQNj0rS4TCaNe99Ts48AbbfhVbnGQLiJYnLFTFci3XUyMevPza778ztvXPHTVZmOSxY2IMYwG3ALgalKsQQSpI2IPIkVlM0zXThpI7FVjKKzHpJqAZBbuA9Lx9dtkssgjWCO6zu0xva5ijMr3kN9r7jSDzJ6gGuGd5Nh/o7gp2FXSFG7MeSrc7szMbXPU3rNjUozD5whRwp7SKoY9LsDYA9Tax94qu8jSrSYl9t5bA9bKoFvjegsF5MTRRCLiDcXkNrtqNr6WJsR033sBQUQbAiZFJHEkDxO3a7UllN/Ud6m+rnjS5wGMb+JIt6hXHyPgQ4SMbMCA2+99Vz150PiMS+IukQ2ubtbYA+PWqzIsdJhxFhNLGVWYaQLlo0Btudhcsm5PfU2ae47Z9AqYnDwxLpDltRVithbuvY7996NxHkn2tSTvGeZ0BUY999NgfeDVVnGHmjxWFaY31u92XcA6PR8LDl6jWxmxijSCRrsXI66VsCfiQPfVhXnS5BxcxkjEz6o442Ml9MjajJZSw5i3cByFauHyHS+ou9+/WWb7x3HxrGYDM2/tVnAPaULfpYMxt+9sCNq9OjzZNJ7QLKO0OoJFx8aQql8m8vRw8rDUwkdFuzNYKbC2o2B2ojys0xwrLYXjdTflyI/pVd5DYxjxkZCoLtNGSR2kkYnULchfv6GuOOxj4hxhiA9sR2rAEcNQHBPS1iq+O9PMPdbaGZdIa+x2+NZrEYgQ5iSG2kgDMOl0cj8QfwrspaINA+xG8d/wBdRuCO8jkaqcjjbGYi8y3EUbRv2bAyMwu1/UoIHTVTUxc5tmqIEJOzEAHoCQTuegtWRyfMrYRFA1LIzoN7abtZSQf1N7E9LitLi/IfigxSTuYdNlAA1Keh1W3tsatvJnLoRhihiUEAxSodxqXZ13/VPMeBFXrabIfK8rhwUDuyjzaM7kLuVVSzbddgdqjluNeGLgfR5maMEAa8NqWPfhhh9JvcLpF+tqDxDOIMRhDqdmw030c7kyrw2Xh36yKSo33YEHfe1xFkSpiZJ1YkyatS9O1oub36aBawHpHntbcmRi31QYqALNiQdN5fo7Le+zcThlhpYNcbHYjlV5luJxEksqMygRMoJ4Qs+q5IUrMdJ06TuNtY8almuS8R0ZTpI03uL7K6v/Qj31bQQquohQCx1NYWu1gLnvNgB7qcfDl655qfMTeyk+Q0qbNfqJvZSfIaVdHNHKT5iL2cfyiiWFxQeU/URezT5RRd6DkF3qozDNWhkRHSIGRisYMrXexHQQm3Neu16vQKr81ylJyhcsNBuALC+6mxuCeajcWPjvWMb0DlaDQ0m5lkd9RJvujMgUGw7C222HU8yapMdgxFPh4AuJZJCQ8n0jFECwYrYiWwNxuT3rz6avJ8IY47MLMXkPQ7NI7LuPAiiWXe4qYuqDKcVfCYdmOp2hiLE7klkUkk996BnxOHkeHVJGUUs7XYekF0xrbu7TH/AEiroZSscSIt9Maoi33OlAFF+82oXH4GRp4HQ2RD2u2wuDe4KAaWv2d7jlU/V/EmljsnDI0NpIK8ip3BHSxFvjVbLIyYmMsI+LKojVtEhUC7MFLcgTZj/pHLa8sjW+Hwlhf9Hh/lLVvicqjaRJmDGSNSFIdwADzBQNpb3g9O6pFqvwzLjcPE7DSXVJBbcozKG2JHS5FVOFyTEPNMTIAqlYg2kglVBe46Dd9z3r4VeeTuX8OCOJ9J0xIj23UkIFYb8xzqm8pcFGhnVYFEYwc7BlgI0yhQUPFAsNtZ57W77U66bhYPyfiWaaKxI4GHN72YEyYrtIf1Tex2pQeTjDEqs0jSRyxMuw0amhIKh9PUh5DtYdmrGD+/zexw/wA+KoXD4JDLDeBXR3xHEbgFzq4kgQmQAhR0t/SkkLa0T5PDJpuguvZBG1h3bdPCs35PgBoiiRpLiII5LaZSlgmvSG2BYB9z6vVWjy5OG2lVCoDawFgPVXLJMjWJYXYHjph4oGYSSFCEQAgITotcHfTetSRm2uzYeOddEqgkH1WbqVPMdapssxWGg4vClj4TlJEYPquWWz+7sqQf36vIcKdZPQ739dZ7IsBM6YKRWtGMLErdtu0DCthotpFjve9RWswbjSrXuDYg9/iKwmSFnfCxsuJImwqyvL9IxYDS8OMk6ll0gdo+/uArdaSbDanwGCWGNI0vpRFQX3NkUKLnqbCtMqjMIEigaRwx4CmYHUdd4QWsGJvuAQb8wxvU8PnLvK8KxxGSPd14zdm9rXPBt1FF+UGEMuFxCKNTvDKii4F2ZGVRc7DcjnTw5TGMQ2IBbWQy2JGkBtOqwAub6F5k2sbWubpC0W/OpinK3qQWrIloTNfqJvZyfIaVNm/1E3s5PlNKtMuOVEmCL2afKKKobKNoYvZp8ooy9A4pUqkKCJ3qJFTpqmLpg1QKi1SamqYuuAwiix7qk8Nx3V3ApVOp2cIcPalicEsiNG4ujqUYbi6sCCLjfkTyruDUhVw1T4TDj6bPcf4GGP8A5MZR6xJEvcgJPU7uxJ8dyT8aHw4/TZ/4fC/zMZVlamGqaZJCyMwKhZgbd4dSADbu/wBye6iJwxYWJCWJa7FTe4C6eltmv6xVjpqIiF72F6nVeyviSVgb2FySOlkINh335X/CnwuElRVXUCFQL/qG2r1eFWVNanU7GRbDnepA0qYGtYzpzUSbCnJpmqodTUnao0qAPNn8xN7KT5DSps0TzE3s5PkNPQNlY8xF7OP5RTZhMUjdxzVSd/Cp5V9RD7KP5BRJoK3F5wqkhV1gC9ww32J28AAd++uJz9dyEJsbc7X2JHTqukgfvVa2HdSK0AM2YMYyyrY8Thi+9+1pvbbx2oWPOyANSg3UEW23Jk587Hs8u81d3rlNCrWuOXK1wR7xQVEubuDbSvpWB1WAA4eq+x+3zq7IqKRKAAAAALAW2t3VI0DhqiRSFOaBUrUhT0Fdhz+mT/w+F/mYyrQGqrDf3yb+Hwv8zGVaGgcUrVENUyKCJpAUiaRoBMRiwkoU2sY2bxJUqLDv2J2oI5+oAJQ2PUG420Ft7dA1z6iKtz4inVB3D4UFQM7vcCM37IAJtuxAsdtufj1oifMgjShrdlEZR+sdWvV/sKOK+FM60FRJm73uqrp0qTqJ5tIUve3LY9Pyq7BFc9AtbapiphobNvqJvZyfIaanzb6ib2UnyGlVEcpXzEPs4/lFFaa8mj5D1D/apGg9UeOn0mvKjTUHqxWokWryukaD1e1MBXlIpUHq1qYA15VSoPVb05bwrymlQepLANZcDtsqoTvuqFyo9xd/jUwPXXlQpUHqwW1S1V5PSNB6yDSFeTUqD1r3UjXktKg9YANLn0ryilQer6DTqteT0qD0/NQeBN7KT5DSry6TkfUf9qV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37892" name="AutoShape 4" descr="data:image/jpeg;base64,/9j/4AAQSkZJRgABAQAAAQABAAD/2wCEAAkGBxQTEhUUExQWFhQXFxcVFxcYGBoXFxgXFRgXGBYXFxcYHCggGBwlHxwVIjEhJSkrLi4uGB8zODMsNygtLisBCgoKDg0OGxAQGiwkHyQsLDQsLCwrLCwsLC8sLywsLCwsLCwsLCwsLCwsLCwsLCwsLCwsLCwsLCwsLCwsLCwsLP/AABEIALkAyAMBIgACEQEDEQH/xAAbAAABBQEBAAAAAAAAAAAAAAAEAAECBQYDB//EAEUQAAIBAgQDAwgGBwgBBQAAAAECAwARBAUSIRMxQSJRYQYjMnFzgZGyFDNSkqHRJEJTYnSzwRU0Q3KCsdLho0Rkg8Lw/8QAGAEBAQEBAQAAAAAAAAAAAAAAAAECAwT/xAAfEQEBAQADAQEAAwEAAAAAAAAAARECEiExQSIycQP/2gAMAwEAAhEDEQA/ANdhsOJwZJNJbSHZnF/StsNjtc8q6Nk25tErCwNwotYi46d1D5VmaRx2DqCY1X0l29E8j6qPwefRruzKzXvfWvda24P4Wro5OH9jd0StsDso6i4HLnURlG5HBFxYnsDry6UQmexjT2l7JB9MdE0f91KDygjUAXQ2027a81BHUH8N6AJ8uAAJiUBuR0jf8K7T5KFLAxpddPJRvqNhbbeueJzONmB1psAPSHSjB5RJv2k9MOvbGw1aiviKAb+xvSvEo0i57I5XtttvS/sXneJRZS26jkvPpXVc6hA0jTpAOxkBNyytubctgKnPn0LbXUC0g9NP8S3cBytQCvlIGo8JSFJBOgW259KjNlYQAtEoB71H5UXNn0TEm66u2AeILASc7jqRvXDFZvG4btINTh/TBtZStvxoOi5DcqNEfaTiA6Ra3w51yhyfVptEtmIAJUW391GR+UcYUC6bWF9Y5aQCPeQDUU8oYwF3S40X7a2ITl0v8SaAWTJ7ANwlse5Rtvax253pjk++ngi9r20DlXeLO41IKsvZUKLuvRtW9I51Dp0dnQdVxxV1XYg87cth0oBcRl6IxUolwbHsj8q5/RU+wn3R+VdcZmUbuza0Fze2sH8a4/S4/wBon3h+dVPT/RU+wn3R+VIYRPsJ90flTfS4/wBon3h+dOMXH9tPvL+dPD1IYOP9mn3f+qkMEn7NPuf9VAYuP7afeX86kMVH9tPvL/yoepjAx/s0+4fypxgI/wBkn3D+VRGKj+2nxT/lTjFR/bj+Kf8AOovqX9nx/sk+4fypf2fH+yT7h/Km+kxfbj+Kf86X0mL7cfxT/nQ9J4REDJGgRlBYFVYG6i/TptypVxxmIj4b2dL6G6p3H9+nrPJri1GVnzEPs4/kFEW8aEy1vMRezj+UU+O18J9F9Wk6bc722rLYs0r1TPmEgcBVJDFioZG1WBQWHLSN23I6VCPNZmUERgg23Cvbrdefq7XLegvNdNxDVZLLKYzYWbiaRpBB0B7XN78xve1qEXGzKO0CSdIAZSd/Okja2q1kuR33oL5Wv1pFtqoVxc9ttwTcNoY7Bk5AWuCCT37GrwrQIOe78aiZD0399TApcqCKyMen41LUaenFBzixILMl+0oViOulywU+8o/3TXRZDeq2A/pk/wDD4X+ZjKs1FBIuaYSGnFNage/jSDUxpUErnvpXqrzOaQMAmogo4Fhft3XTe3LbVuaGfNpbmyi2soDoc8mcW2PbNlB2oL29RBqnTMMQf8IKezzViASQDcg9obk7crV2xGJdHksrN2EKDSSpbtatwP8ALtegsBIRTg1RzTTkhgCoAW40MRvIQTa976QDboD76vDQD5rfgTezk+Q0qWanzE3spPkNNQcsqHmIvZp8oou1B5SLwRezT5RRVqCWn8r0tIGw2qQpUEb0zIG5gH1i9T50rWoGBFTriTUr0Enp71CnvQO29ICmp6Cuww/TZ/4fC/zMZVpeqrD/AN8n/h8L/MxlWgFAjSp705NBBRTipUwoGpgo7h3+/vp2pKaBi1SFMRSJ2oJWpwKgpqTGgDzceYl9lJ8ppVDNW8xN7OT5DSoI5QLQxezj+UUYDQuVjzEXs4/lFEAUHS1QhxAZnUc0IVvWVDC3fsRVR5S4oGKSJRNxSvYKQ4hlDHkeJChG3O1/XXfIWBMxUShdaKplSSNmCwxre0qqzbjnbmDU1cWlMBvUhVZm2Ih4DyuNccYkfmRvHqDDp1BFNMUuTZs+JaFpFRWWZ17Fytjh3NtRO7DcEbW7q1OmhMBliKEdowsoUX3YhWK2cLqJ25j1V1xDhSt72Zggt9pr291TVwRa1cWnUC5YAbC5IG5Nh8TYe+nblvsB31mcwxTmV47eZ80QdBWzieAACQmz3Bflf0elt2mNUKdRXHEw9x/rXCPEMNiB6xTsdXPDL+mT/wAPhf5mMqyqlw2J/TJ9v/T4b+ZjKtI7uO4fj/1TTHUyDvFREg765S4EW2v8ayWc4lsMMTIgUtxFsrFgGPARtII6m1h+AJsDNq5G1VxT2obD4Swvc+/8jyqE+KCSLGb6nR3FuWmMxq2/TeRPxq6mRDPB5n/5If50dB5Dm7zTYiN1UCJgFKXOxaRbOSdn7IOmw2IO9xVm6LIpRwGU8wfA3HvBAqsmWCKZwyBUjhXEa9Tm2ln4lxfkAqH3mmpi7IoXM8WIopJSCVjjeQgcyEUsQL9dqIZqr/KCJpMLiEQXd4ZUUbC7NGwUXOw3NNMWPhSas7hHtiJcQuHlPEVEXSI79ksXJPEsSTpH+gVoLVpAuZpeCb2cnymlU82HmJvZyfIaVBHKj5iH2cfyiujYpRIsZvqZXcd2mMxq1z65E/Gqx8ZowkYHE1tAAhSKWSzCMWLGJG0bkc/G17GqPyenaExNiGlIiixCtLJDNGoEkuF4eppEA5K5NthpJNqDX+i977N08R3UL5PydmSNjcxyyL19EnWm5/dYVLMiDGGU73BRgQRc8t+VjWaOePBiZroWVo0dtO4Dx3WQjv7Ji257VzvKS43JsEeU+f6ZoFgxMAVXYTrxolcENGADrOwA41xa9wtECRXw0KAgibEMARuGQTSSn1gqp37jQUXlIr4iFI5bqVlZj+qSNCooPLmxNv3aOxeMEmJFm+ogZzv+vOdKX8Qscv3qTlF6r3H41Y1LNqIvbsI8jb9yxgsfhWOyvGTNiHMhkdHnheO8GIUIqCTUCZIwqC2nrub0X9KDzgk9iAADl2p5R/uifzfCicxzHQoWOzyvcInQkc2a3JV5k+ocyKaYLzGfjP8AR47bgNM1gwjjJ2G9xrexsDyAJ7rntlcANxDECDcERqCCOoNqr8mwfBjA13YnU7G13c82P9B0AAo6XFdCd6upgnTtzrjYHbpUFe4v0qMzkbj3iorlhkAxk4/9vhf5mMqxEgHdWdixn6XN3mDDD/yYujFU33bnTTFpPiLD/wDdKrnwUMjFyl2NrncE22F7HuFGSgafwrjhjahjjl0gjlaDSF1DiREEkOAAHG59NTa47mB77VflLMwljZdYPAxMYdIpJQrO+FIvwlbSSFe1/s+FWecYfiR9ltMinXG/PQ45G3UdCOoJFB4DNlkiLydgqdMin9RxzHiORB6gg0tJAvkfmTmFIZQ/GRBrLRzKCepDSouo/jTeVch7e3p4DHJ6yFiZR4/r/Gh8RiAuJSVCOHKOExvyeO5Qj1qXB/ypRuY5giy4Viy7yMo3HJonv+IWpKtgLBeUQ+lSmXEwcCx0eei07aNO173+svy9+1tFnciph5JGvZEaSw2voBIX3mw99ZzN/KVYZYyWYRecSQ2OkOQGQ38NLju7VNmOazTRwIUCCeRAL7kAec7QG24U07Q61pcjwfChjivcxoqse9gBqPvNz76LgxQZpFG2hlUk9dSK+33rULlrBUbUbFGbWx28dRJ8LVmfKTLpMWkgh4uiSRZUliZNJAhEexLgmzb8t7bEGxGuHLtx1zv1rs1+om9lJ8hpVwxU5fDzFkdDw5BZ9Nz2DuNDMLe+lW0dMo+oi9nH8opT5nCjhHkVGPLV2Q1+isdmPgDeuWUkmCL2afKKJkjuNLAEdxFx8DQVONytY2SSJjGocF1XeJgQdyh2U3PpLY996z+YtxdEd7B5ZA29iUG7bjodh76uM8y6KKO6SHD6iFJR9Kb98b3Q/C9Y3M8uxStJIhjdELIQbxmxTSzDcgH3gHwrzcre9k+O3D4scbg1bSEujMqwrp20WYsGQDYWvf3CmGRlZmUOfOMoO41GJFFrm25vf41UZR5S6mw4nRoCgN2cWRm02GhuTd+xrR4TMFkxjWN+Gmnwu52I79l50bB5Hl7GUxSG8a3kbmA7sbk73OnoB4UZKog4mJIu4P6osFjW9kUfie8+oWKy7bETHxRfULE//amzZPNlT+s6r8WF/wAKv4n66RmSRNTFgTuADbT1tYV3y/EloQ8hBK6rnl6JIN/hU48RGHWFnUO47K9T/TofXY91Yf8AtaYwRxMnaxQjcMNlAkVWkIBN9rm3PmLmnw+tRDiJMSSVLJENtjZnPUg9FHL40YJHhIuS0bEKbm7KT3nqOVG5PgQiKoFlFgB6vGp5zhbxOAN7Ej1jcf0q55qb7jM4rGcObEOASRDhlUdSWkxQAFdYMrmsJOK/E5220erTVDHjDLiEvzaPDMV/eRsTf4E3+FeiYZewKkmrfFLl2eF2aGQaZQLgdGHeL0ZjMYI03PIXPfsL2qk8rcIY7YqMduPc/wCXqP8AehTjBiZYQtjGzoHO1iCCQotzvbem34ZPo76U8YErlgJL6lO6pf0SB08aBxsGqbiC5WMD6Qo3uBuH0jmybnboTz2tdrLFiQ4UNpBMbB1KEXUEbMAdwVPvpvJQhQVIsQCp9akgn10z3DfNUOe5exfTERpZTIOqh03R7fZvbl311ynK45SyyBrrZ1XV6IcXK38DflRuaOBMm3PWg8AQP+NDYzHJDiY9RCh4mUm4A7BBJN/XUVKGFY4AtiTDNzJueu7X53Vjf110w+KVC0a20pLGY/BJO1se70reFZbMPKCRuOMLG0yyAec/w0Kggm/JgBv2b0XlWTTvwpXmVVfSgEY1ELpspBe4J9x51LueHjdYLLkYGfEtrDMXVXIESD9XscibAdpr+Fqt8Fj45gTE4cLYalvp3+y1tLe4m1VGQYCB41k2mYbanbi7i42BuF9QArQk91dv+P8ASf48/L6Ezb6ib2cnyGmqObN5ib2cnyGnrojhl0QbDxqwupijuD/lFZiaCRcTKDAFhVojG4RlIPGgA7Z2a95OROwF9PXWZWPMRezj+UVOeEONLC4uptuN1YMvLxAoKvG5VDFGzuxLgX40p1sCN7i+y8hsoA8KwkuYmTC4yQkhDdVT0dmBJc9btcW7hbvNazOGGKxHBJ/R4bGbueRt1i8RbdvWB1oXygySKWOa5MetCHYGwAUGzEeArhyn8tduHwPmuER4UvYooG3Q2Wy+qqDJsiuGxMTvCG7KlSLaUPNgQVYXudx1ofD5hw8ERIdE1i7h9iLrZAf9Oke6tBJZMBEqg6bKp9W1/fWHQNlj4qKbXJolSaxU/VkMotY7EAsLd3Kjc6zdBLCJA8J4oJEgsttJFxICUbnyBrSrg0eMIyjSR+I5eo1kI8M0+Llj1krCi6Sd+097XB52A/GtX4zPq9TASyTRTao/NglUDXjJN+0bxk6tzYgi3vN6lMu4eJwsBIbg4Yi9rAlRGlx3cibeNdp1WFiSjxWP1kN1Bv1Ki6t/qU1SDOpTi45h52AIycVl4WpmIPMC3Q76VFW2VJLHpLScOIsBfSNVrgXt4nlVNk2Y/SJnf9V8JhJAt7gGRsSW9+4F/AUI2c4eUgYjjQi1heSRIiOe7wvwz7zejctw8MTs0NzrRQSZHkBCFitizGw7T8u+tazjOrlyx5lIB1gjYX33Mjg27vdWpzOUx8FhvYubXC3tDIbEnYe+s2cWpzdx1GGT463NaPMxAyr9IfSFOoHitFuQVNyrC+xIsdqnFeTtl+IXEYWOSwtJGr2521qDb8axvkvgipaCNtAhmJS66gADdQRcXFjbn0qyw2ZQQLeESlQD2pJpEgF+tpm7XrVWrM5LmMzYid5DJCkrgx8NNRcBSNiykqDYn0QfEVKRsMDgBhF0mdBFqLNrEhYsedpJZ2I6UDhc9U4iUQqZd+eyJvbfW9tQ/wAoNNhoC3ajw7M/MNNq1evVJdrUX5IQauMk4DSrKSxtYG9iCoPIWsPdS3asmRQ4/D4nEStIHESRA+gNRZiCGAZxY2HXTzND5nkMaIuKYmbR6Rdi10bYkX9Hnew7q3WIQIulFsoBAHS9Z2G0mAcEdkrItr9Be1ZrUGYHCpHG5GyMt7dBcb2rPZZjzDDhnDWjAAZeYAsfOKDv2eZHUeoUGc7E2CjWJmaVEBZVBNlVbSFh3Bbmx3uK2uU+R0McAT014ehSd7LYXIvfnsaddmJauRk0LKCl0awtLE2hztsSRs/fZgRWezSGYSR8OITXxDrM7IWbSpiUbqNKbFzvpHZ5i1iT5IY9ogMPKRa5RP3XX0oSOm1mXwJHTfUxRBb6RbUxY8z2jzNduOZ448oExmFVMPKqAKojkNh4qaaic12gm9lJ8hpVtlHKvqIfZR/KKq/KPGTwIZUZWW4AQRjUL7AamlUMSbDl1q0ykeYh9nH8opY/Cq4CuoZbhrHfdTcH41KsZ3yew9oXU2uZpLntb73DHUzG/iSaFzaYsvCeGWzMEvqw44ihrlRqnB7QFuQNj0rS4TCaNe99Ts48AbbfhVbnGQLiJYnLFTFci3XUyMevPza778ztvXPHTVZmOSxY2IMYwG3ALgalKsQQSpI2IPIkVlM0zXThpI7FVjKKzHpJqAZBbuA9Lx9dtkssgjWCO6zu0xva5ijMr3kN9r7jSDzJ6gGuGd5Nh/o7gp2FXSFG7MeSrc7szMbXPU3rNjUozD5whRwp7SKoY9LsDYA9Tax94qu8jSrSYl9t5bA9bKoFvjegsF5MTRRCLiDcXkNrtqNr6WJsR033sBQUQbAiZFJHEkDxO3a7UllN/Ud6m+rnjS5wGMb+JIt6hXHyPgQ4SMbMCA2+99Vz150PiMS+IukQ2ubtbYA+PWqzIsdJhxFhNLGVWYaQLlo0Btudhcsm5PfU2ae47Z9AqYnDwxLpDltRVithbuvY7996NxHkn2tSTvGeZ0BUY999NgfeDVVnGHmjxWFaY31u92XcA6PR8LDl6jWxmxijSCRrsXI66VsCfiQPfVhXnS5BxcxkjEz6o442Ml9MjajJZSw5i3cByFauHyHS+ou9+/WWb7x3HxrGYDM2/tVnAPaULfpYMxt+9sCNq9OjzZNJ7QLKO0OoJFx8aQql8m8vRw8rDUwkdFuzNYKbC2o2B2ojys0xwrLYXjdTflyI/pVd5DYxjxkZCoLtNGSR2kkYnULchfv6GuOOxj4hxhiA9sR2rAEcNQHBPS1iq+O9PMPdbaGZdIa+x2+NZrEYgQ5iSG2kgDMOl0cj8QfwrspaINA+xG8d/wBdRuCO8jkaqcjjbGYi8y3EUbRv2bAyMwu1/UoIHTVTUxc5tmqIEJOzEAHoCQTuegtWRyfMrYRFA1LIzoN7abtZSQf1N7E9LitLi/IfigxSTuYdNlAA1Keh1W3tsatvJnLoRhihiUEAxSodxqXZ13/VPMeBFXrabIfK8rhwUDuyjzaM7kLuVVSzbddgdqjluNeGLgfR5maMEAa8NqWPfhhh9JvcLpF+tqDxDOIMRhDqdmw030c7kyrw2Xh36yKSo33YEHfe1xFkSpiZJ1YkyatS9O1oub36aBawHpHntbcmRi31QYqALNiQdN5fo7Le+zcThlhpYNcbHYjlV5luJxEksqMygRMoJ4Qs+q5IUrMdJ06TuNtY8almuS8R0ZTpI03uL7K6v/Qj31bQQquohQCx1NYWu1gLnvNgB7qcfDl655qfMTeyk+Q0qbNfqJvZSfIaVdHNHKT5iL2cfyiiWFxQeU/URezT5RRd6DkF3qozDNWhkRHSIGRisYMrXexHQQm3Neu16vQKr81ylJyhcsNBuALC+6mxuCeajcWPjvWMb0DlaDQ0m5lkd9RJvujMgUGw7C222HU8yapMdgxFPh4AuJZJCQ8n0jFECwYrYiWwNxuT3rz6avJ8IY47MLMXkPQ7NI7LuPAiiWXe4qYuqDKcVfCYdmOp2hiLE7klkUkk996BnxOHkeHVJGUUs7XYekF0xrbu7TH/AEiroZSscSIt9Maoi33OlAFF+82oXH4GRp4HQ2RD2u2wuDe4KAaWv2d7jlU/V/EmljsnDI0NpIK8ip3BHSxFvjVbLIyYmMsI+LKojVtEhUC7MFLcgTZj/pHLa8sjW+Hwlhf9Hh/lLVvicqjaRJmDGSNSFIdwADzBQNpb3g9O6pFqvwzLjcPE7DSXVJBbcozKG2JHS5FVOFyTEPNMTIAqlYg2kglVBe46Dd9z3r4VeeTuX8OCOJ9J0xIj23UkIFYb8xzqm8pcFGhnVYFEYwc7BlgI0yhQUPFAsNtZ57W77U66bhYPyfiWaaKxI4GHN72YEyYrtIf1Tex2pQeTjDEqs0jSRyxMuw0amhIKh9PUh5DtYdmrGD+/zexw/wA+KoXD4JDLDeBXR3xHEbgFzq4kgQmQAhR0t/SkkLa0T5PDJpuguvZBG1h3bdPCs35PgBoiiRpLiII5LaZSlgmvSG2BYB9z6vVWjy5OG2lVCoDawFgPVXLJMjWJYXYHjph4oGYSSFCEQAgITotcHfTetSRm2uzYeOddEqgkH1WbqVPMdapssxWGg4vClj4TlJEYPquWWz+7sqQf36vIcKdZPQ739dZ7IsBM6YKRWtGMLErdtu0DCthotpFjve9RWswbjSrXuDYg9/iKwmSFnfCxsuJImwqyvL9IxYDS8OMk6ll0gdo+/uArdaSbDanwGCWGNI0vpRFQX3NkUKLnqbCtMqjMIEigaRwx4CmYHUdd4QWsGJvuAQb8wxvU8PnLvK8KxxGSPd14zdm9rXPBt1FF+UGEMuFxCKNTvDKii4F2ZGVRc7DcjnTw5TGMQ2IBbWQy2JGkBtOqwAub6F5k2sbWubpC0W/OpinK3qQWrIloTNfqJvZyfIaVNm/1E3s5PlNKtMuOVEmCL2afKKKobKNoYvZp8ooy9A4pUqkKCJ3qJFTpqmLpg1QKi1SamqYuuAwiix7qk8Nx3V3ApVOp2cIcPalicEsiNG4ujqUYbi6sCCLjfkTyruDUhVw1T4TDj6bPcf4GGP8A5MZR6xJEvcgJPU7uxJ8dyT8aHw4/TZ/4fC/zMZVlamGqaZJCyMwKhZgbd4dSADbu/wBye6iJwxYWJCWJa7FTe4C6eltmv6xVjpqIiF72F6nVeyviSVgb2FySOlkINh335X/CnwuElRVXUCFQL/qG2r1eFWVNanU7GRbDnepA0qYGtYzpzUSbCnJpmqodTUnao0qAPNn8xN7KT5DSps0TzE3s5PkNPQNlY8xF7OP5RTZhMUjdxzVSd/Cp5V9RD7KP5BRJoK3F5wqkhV1gC9ww32J28AAd++uJz9dyEJsbc7X2JHTqukgfvVa2HdSK0AM2YMYyyrY8Thi+9+1pvbbx2oWPOyANSg3UEW23Jk587Hs8u81d3rlNCrWuOXK1wR7xQVEubuDbSvpWB1WAA4eq+x+3zq7IqKRKAAAAALAW2t3VI0DhqiRSFOaBUrUhT0Fdhz+mT/w+F/mYyrQGqrDf3yb+Hwv8zGVaGgcUrVENUyKCJpAUiaRoBMRiwkoU2sY2bxJUqLDv2J2oI5+oAJQ2PUG420Ft7dA1z6iKtz4inVB3D4UFQM7vcCM37IAJtuxAsdtufj1oifMgjShrdlEZR+sdWvV/sKOK+FM60FRJm73uqrp0qTqJ5tIUve3LY9Pyq7BFc9AtbapiphobNvqJvZyfIaanzb6ib2UnyGlVEcpXzEPs4/lFFaa8mj5D1D/apGg9UeOn0mvKjTUHqxWokWryukaD1e1MBXlIpUHq1qYA15VSoPVb05bwrymlQepLANZcDtsqoTvuqFyo9xd/jUwPXXlQpUHqwW1S1V5PSNB6yDSFeTUqD1r3UjXktKg9YANLn0ryilQer6DTqteT0qD0/NQeBN7KT5DSry6TkfUf9qV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37894" name="AutoShape 6" descr="data:image/jpeg;base64,/9j/4AAQSkZJRgABAQAAAQABAAD/2wCEAAkGBxQTEhUUExQWFhQXFxcVFxcYGBoXFxgXFRgXGBYXFxcYHCggGBwlHxwVIjEhJSkrLi4uGB8zODMsNygtLisBCgoKDg0OGxAQGiwkHyQsLDQsLCwrLCwsLC8sLywsLCwsLCwsLCwsLCwsLCwsLCwsLCwsLCwsLCwsLCwsLCwsLP/AABEIALkAyAMBIgACEQEDEQH/xAAbAAABBQEBAAAAAAAAAAAAAAAEAAECBQYDB//EAEUQAAIBAgQDAwgGBwgBBQAAAAECAwARBAUSIRMxQSJRYQYjMnFzgZGyFDNSkqHRJEJTYnSzwRU0Q3KCsdLho0Rkg8Lw/8QAGAEBAQEBAQAAAAAAAAAAAAAAAAECAwT/xAAfEQEBAQADAQEAAwEAAAAAAAAAARECEiExQSIycQP/2gAMAwEAAhEDEQA/ANdhsOJwZJNJbSHZnF/StsNjtc8q6Nk25tErCwNwotYi46d1D5VmaRx2DqCY1X0l29E8j6qPwefRruzKzXvfWvda24P4Wro5OH9jd0StsDso6i4HLnURlG5HBFxYnsDry6UQmexjT2l7JB9MdE0f91KDygjUAXQ2027a81BHUH8N6AJ8uAAJiUBuR0jf8K7T5KFLAxpddPJRvqNhbbeueJzONmB1psAPSHSjB5RJv2k9MOvbGw1aiviKAb+xvSvEo0i57I5XtttvS/sXneJRZS26jkvPpXVc6hA0jTpAOxkBNyytubctgKnPn0LbXUC0g9NP8S3cBytQCvlIGo8JSFJBOgW259KjNlYQAtEoB71H5UXNn0TEm66u2AeILASc7jqRvXDFZvG4btINTh/TBtZStvxoOi5DcqNEfaTiA6Ra3w51yhyfVptEtmIAJUW391GR+UcYUC6bWF9Y5aQCPeQDUU8oYwF3S40X7a2ITl0v8SaAWTJ7ANwlse5Rtvax253pjk++ngi9r20DlXeLO41IKsvZUKLuvRtW9I51Dp0dnQdVxxV1XYg87cth0oBcRl6IxUolwbHsj8q5/RU+wn3R+VdcZmUbuza0Fze2sH8a4/S4/wBon3h+dVPT/RU+wn3R+VIYRPsJ90flTfS4/wBon3h+dOMXH9tPvL+dPD1IYOP9mn3f+qkMEn7NPuf9VAYuP7afeX86kMVH9tPvL/yoepjAx/s0+4fypxgI/wBkn3D+VRGKj+2nxT/lTjFR/bj+Kf8AOovqX9nx/sk+4fypf2fH+yT7h/Km+kxfbj+Kf86X0mL7cfxT/nQ9J4REDJGgRlBYFVYG6i/TptypVxxmIj4b2dL6G6p3H9+nrPJri1GVnzEPs4/kFEW8aEy1vMRezj+UU+O18J9F9Wk6bc722rLYs0r1TPmEgcBVJDFioZG1WBQWHLSN23I6VCPNZmUERgg23Cvbrdefq7XLegvNdNxDVZLLKYzYWbiaRpBB0B7XN78xve1qEXGzKO0CSdIAZSd/Okja2q1kuR33oL5Wv1pFtqoVxc9ttwTcNoY7Bk5AWuCCT37GrwrQIOe78aiZD0399TApcqCKyMen41LUaenFBzixILMl+0oViOulywU+8o/3TXRZDeq2A/pk/wDD4X+ZjKs1FBIuaYSGnFNage/jSDUxpUErnvpXqrzOaQMAmogo4Fhft3XTe3LbVuaGfNpbmyi2soDoc8mcW2PbNlB2oL29RBqnTMMQf8IKezzViASQDcg9obk7crV2xGJdHksrN2EKDSSpbtatwP8ALtegsBIRTg1RzTTkhgCoAW40MRvIQTa976QDboD76vDQD5rfgTezk+Q0qWanzE3spPkNNQcsqHmIvZp8oou1B5SLwRezT5RRVqCWn8r0tIGw2qQpUEb0zIG5gH1i9T50rWoGBFTriTUr0Enp71CnvQO29ICmp6Cuww/TZ/4fC/zMZVpeqrD/AN8n/h8L/MxlWgFAjSp705NBBRTipUwoGpgo7h3+/vp2pKaBi1SFMRSJ2oJWpwKgpqTGgDzceYl9lJ8ppVDNW8xN7OT5DSoI5QLQxezj+UUYDQuVjzEXs4/lFEAUHS1QhxAZnUc0IVvWVDC3fsRVR5S4oGKSJRNxSvYKQ4hlDHkeJChG3O1/XXfIWBMxUShdaKplSSNmCwxre0qqzbjnbmDU1cWlMBvUhVZm2Ih4DyuNccYkfmRvHqDDp1BFNMUuTZs+JaFpFRWWZ17Fytjh3NtRO7DcEbW7q1OmhMBliKEdowsoUX3YhWK2cLqJ25j1V1xDhSt72Zggt9pr291TVwRa1cWnUC5YAbC5IG5Nh8TYe+nblvsB31mcwxTmV47eZ80QdBWzieAACQmz3Bflf0elt2mNUKdRXHEw9x/rXCPEMNiB6xTsdXPDL+mT/wAPhf5mMqyqlw2J/TJ9v/T4b+ZjKtI7uO4fj/1TTHUyDvFREg765S4EW2v8ayWc4lsMMTIgUtxFsrFgGPARtII6m1h+AJsDNq5G1VxT2obD4Swvc+/8jyqE+KCSLGb6nR3FuWmMxq2/TeRPxq6mRDPB5n/5If50dB5Dm7zTYiN1UCJgFKXOxaRbOSdn7IOmw2IO9xVm6LIpRwGU8wfA3HvBAqsmWCKZwyBUjhXEa9Tm2ln4lxfkAqH3mmpi7IoXM8WIopJSCVjjeQgcyEUsQL9dqIZqr/KCJpMLiEQXd4ZUUbC7NGwUXOw3NNMWPhSas7hHtiJcQuHlPEVEXSI79ksXJPEsSTpH+gVoLVpAuZpeCb2cnymlU82HmJvZyfIaVBHKj5iH2cfyiujYpRIsZvqZXcd2mMxq1z65E/Gqx8ZowkYHE1tAAhSKWSzCMWLGJG0bkc/G17GqPyenaExNiGlIiixCtLJDNGoEkuF4eppEA5K5NthpJNqDX+i977N08R3UL5PydmSNjcxyyL19EnWm5/dYVLMiDGGU73BRgQRc8t+VjWaOePBiZroWVo0dtO4Dx3WQjv7Ji257VzvKS43JsEeU+f6ZoFgxMAVXYTrxolcENGADrOwA41xa9wtECRXw0KAgibEMARuGQTSSn1gqp37jQUXlIr4iFI5bqVlZj+qSNCooPLmxNv3aOxeMEmJFm+ogZzv+vOdKX8Qscv3qTlF6r3H41Y1LNqIvbsI8jb9yxgsfhWOyvGTNiHMhkdHnheO8GIUIqCTUCZIwqC2nrub0X9KDzgk9iAADl2p5R/uifzfCicxzHQoWOzyvcInQkc2a3JV5k+ocyKaYLzGfjP8AR47bgNM1gwjjJ2G9xrexsDyAJ7rntlcANxDECDcERqCCOoNqr8mwfBjA13YnU7G13c82P9B0AAo6XFdCd6upgnTtzrjYHbpUFe4v0qMzkbj3iorlhkAxk4/9vhf5mMqxEgHdWdixn6XN3mDDD/yYujFU33bnTTFpPiLD/wDdKrnwUMjFyl2NrncE22F7HuFGSgafwrjhjahjjl0gjlaDSF1DiREEkOAAHG59NTa47mB77VflLMwljZdYPAxMYdIpJQrO+FIvwlbSSFe1/s+FWecYfiR9ltMinXG/PQ45G3UdCOoJFB4DNlkiLydgqdMin9RxzHiORB6gg0tJAvkfmTmFIZQ/GRBrLRzKCepDSouo/jTeVch7e3p4DHJ6yFiZR4/r/Gh8RiAuJSVCOHKOExvyeO5Qj1qXB/ypRuY5giy4Viy7yMo3HJonv+IWpKtgLBeUQ+lSmXEwcCx0eei07aNO173+svy9+1tFnciph5JGvZEaSw2voBIX3mw99ZzN/KVYZYyWYRecSQ2OkOQGQ38NLju7VNmOazTRwIUCCeRAL7kAec7QG24U07Q61pcjwfChjivcxoqse9gBqPvNz76LgxQZpFG2hlUk9dSK+33rULlrBUbUbFGbWx28dRJ8LVmfKTLpMWkgh4uiSRZUliZNJAhEexLgmzb8t7bEGxGuHLtx1zv1rs1+om9lJ8hpVwxU5fDzFkdDw5BZ9Nz2DuNDMLe+lW0dMo+oi9nH8opT5nCjhHkVGPLV2Q1+isdmPgDeuWUkmCL2afKKJkjuNLAEdxFx8DQVONytY2SSJjGocF1XeJgQdyh2U3PpLY996z+YtxdEd7B5ZA29iUG7bjodh76uM8y6KKO6SHD6iFJR9Kb98b3Q/C9Y3M8uxStJIhjdELIQbxmxTSzDcgH3gHwrzcre9k+O3D4scbg1bSEujMqwrp20WYsGQDYWvf3CmGRlZmUOfOMoO41GJFFrm25vf41UZR5S6mw4nRoCgN2cWRm02GhuTd+xrR4TMFkxjWN+Gmnwu52I79l50bB5Hl7GUxSG8a3kbmA7sbk73OnoB4UZKog4mJIu4P6osFjW9kUfie8+oWKy7bETHxRfULE//amzZPNlT+s6r8WF/wAKv4n66RmSRNTFgTuADbT1tYV3y/EloQ8hBK6rnl6JIN/hU48RGHWFnUO47K9T/TofXY91Yf8AtaYwRxMnaxQjcMNlAkVWkIBN9rm3PmLmnw+tRDiJMSSVLJENtjZnPUg9FHL40YJHhIuS0bEKbm7KT3nqOVG5PgQiKoFlFgB6vGp5zhbxOAN7Ej1jcf0q55qb7jM4rGcObEOASRDhlUdSWkxQAFdYMrmsJOK/E5220erTVDHjDLiEvzaPDMV/eRsTf4E3+FeiYZewKkmrfFLl2eF2aGQaZQLgdGHeL0ZjMYI03PIXPfsL2qk8rcIY7YqMduPc/wCXqP8AehTjBiZYQtjGzoHO1iCCQotzvbem34ZPo76U8YErlgJL6lO6pf0SB08aBxsGqbiC5WMD6Qo3uBuH0jmybnboTz2tdrLFiQ4UNpBMbB1KEXUEbMAdwVPvpvJQhQVIsQCp9akgn10z3DfNUOe5exfTERpZTIOqh03R7fZvbl311ynK45SyyBrrZ1XV6IcXK38DflRuaOBMm3PWg8AQP+NDYzHJDiY9RCh4mUm4A7BBJN/XUVKGFY4AtiTDNzJueu7X53Vjf110w+KVC0a20pLGY/BJO1se70reFZbMPKCRuOMLG0yyAec/w0Kggm/JgBv2b0XlWTTvwpXmVVfSgEY1ELpspBe4J9x51LueHjdYLLkYGfEtrDMXVXIESD9XscibAdpr+Fqt8Fj45gTE4cLYalvp3+y1tLe4m1VGQYCB41k2mYbanbi7i42BuF9QArQk91dv+P8ASf48/L6Ezb6ib2cnyGmqObN5ib2cnyGnrojhl0QbDxqwupijuD/lFZiaCRcTKDAFhVojG4RlIPGgA7Z2a95OROwF9PXWZWPMRezj+UVOeEONLC4uptuN1YMvLxAoKvG5VDFGzuxLgX40p1sCN7i+y8hsoA8KwkuYmTC4yQkhDdVT0dmBJc9btcW7hbvNazOGGKxHBJ/R4bGbueRt1i8RbdvWB1oXygySKWOa5MetCHYGwAUGzEeArhyn8tduHwPmuER4UvYooG3Q2Wy+qqDJsiuGxMTvCG7KlSLaUPNgQVYXudx1ofD5hw8ERIdE1i7h9iLrZAf9Oke6tBJZMBEqg6bKp9W1/fWHQNlj4qKbXJolSaxU/VkMotY7EAsLd3Kjc6zdBLCJA8J4oJEgsttJFxICUbnyBrSrg0eMIyjSR+I5eo1kI8M0+Llj1krCi6Sd+097XB52A/GtX4zPq9TASyTRTao/NglUDXjJN+0bxk6tzYgi3vN6lMu4eJwsBIbg4Yi9rAlRGlx3cibeNdp1WFiSjxWP1kN1Bv1Ki6t/qU1SDOpTi45h52AIycVl4WpmIPMC3Q76VFW2VJLHpLScOIsBfSNVrgXt4nlVNk2Y/SJnf9V8JhJAt7gGRsSW9+4F/AUI2c4eUgYjjQi1heSRIiOe7wvwz7zejctw8MTs0NzrRQSZHkBCFitizGw7T8u+tazjOrlyx5lIB1gjYX33Mjg27vdWpzOUx8FhvYubXC3tDIbEnYe+s2cWpzdx1GGT463NaPMxAyr9IfSFOoHitFuQVNyrC+xIsdqnFeTtl+IXEYWOSwtJGr2521qDb8axvkvgipaCNtAhmJS66gADdQRcXFjbn0qyw2ZQQLeESlQD2pJpEgF+tpm7XrVWrM5LmMzYid5DJCkrgx8NNRcBSNiykqDYn0QfEVKRsMDgBhF0mdBFqLNrEhYsedpJZ2I6UDhc9U4iUQqZd+eyJvbfW9tQ/wAoNNhoC3ajw7M/MNNq1evVJdrUX5IQauMk4DSrKSxtYG9iCoPIWsPdS3asmRQ4/D4nEStIHESRA+gNRZiCGAZxY2HXTzND5nkMaIuKYmbR6Rdi10bYkX9Hnew7q3WIQIulFsoBAHS9Z2G0mAcEdkrItr9Be1ZrUGYHCpHG5GyMt7dBcb2rPZZjzDDhnDWjAAZeYAsfOKDv2eZHUeoUGc7E2CjWJmaVEBZVBNlVbSFh3Bbmx3uK2uU+R0McAT014ehSd7LYXIvfnsaddmJauRk0LKCl0awtLE2hztsSRs/fZgRWezSGYSR8OITXxDrM7IWbSpiUbqNKbFzvpHZ5i1iT5IY9ogMPKRa5RP3XX0oSOm1mXwJHTfUxRBb6RbUxY8z2jzNduOZ448oExmFVMPKqAKojkNh4qaaic12gm9lJ8hpVtlHKvqIfZR/KKq/KPGTwIZUZWW4AQRjUL7AamlUMSbDl1q0ykeYh9nH8opY/Cq4CuoZbhrHfdTcH41KsZ3yew9oXU2uZpLntb73DHUzG/iSaFzaYsvCeGWzMEvqw44ihrlRqnB7QFuQNj0rS4TCaNe99Ts48AbbfhVbnGQLiJYnLFTFci3XUyMevPza778ztvXPHTVZmOSxY2IMYwG3ALgalKsQQSpI2IPIkVlM0zXThpI7FVjKKzHpJqAZBbuA9Lx9dtkssgjWCO6zu0xva5ijMr3kN9r7jSDzJ6gGuGd5Nh/o7gp2FXSFG7MeSrc7szMbXPU3rNjUozD5whRwp7SKoY9LsDYA9Tax94qu8jSrSYl9t5bA9bKoFvjegsF5MTRRCLiDcXkNrtqNr6WJsR033sBQUQbAiZFJHEkDxO3a7UllN/Ud6m+rnjS5wGMb+JIt6hXHyPgQ4SMbMCA2+99Vz150PiMS+IukQ2ubtbYA+PWqzIsdJhxFhNLGVWYaQLlo0Btudhcsm5PfU2ae47Z9AqYnDwxLpDltRVithbuvY7996NxHkn2tSTvGeZ0BUY999NgfeDVVnGHmjxWFaY31u92XcA6PR8LDl6jWxmxijSCRrsXI66VsCfiQPfVhXnS5BxcxkjEz6o442Ml9MjajJZSw5i3cByFauHyHS+ou9+/WWb7x3HxrGYDM2/tVnAPaULfpYMxt+9sCNq9OjzZNJ7QLKO0OoJFx8aQql8m8vRw8rDUwkdFuzNYKbC2o2B2ojys0xwrLYXjdTflyI/pVd5DYxjxkZCoLtNGSR2kkYnULchfv6GuOOxj4hxhiA9sR2rAEcNQHBPS1iq+O9PMPdbaGZdIa+x2+NZrEYgQ5iSG2kgDMOl0cj8QfwrspaINA+xG8d/wBdRuCO8jkaqcjjbGYi8y3EUbRv2bAyMwu1/UoIHTVTUxc5tmqIEJOzEAHoCQTuegtWRyfMrYRFA1LIzoN7abtZSQf1N7E9LitLi/IfigxSTuYdNlAA1Keh1W3tsatvJnLoRhihiUEAxSodxqXZ13/VPMeBFXrabIfK8rhwUDuyjzaM7kLuVVSzbddgdqjluNeGLgfR5maMEAa8NqWPfhhh9JvcLpF+tqDxDOIMRhDqdmw030c7kyrw2Xh36yKSo33YEHfe1xFkSpiZJ1YkyatS9O1oub36aBawHpHntbcmRi31QYqALNiQdN5fo7Le+zcThlhpYNcbHYjlV5luJxEksqMygRMoJ4Qs+q5IUrMdJ06TuNtY8almuS8R0ZTpI03uL7K6v/Qj31bQQquohQCx1NYWu1gLnvNgB7qcfDl655qfMTeyk+Q0qbNfqJvZSfIaVdHNHKT5iL2cfyiiWFxQeU/URezT5RRd6DkF3qozDNWhkRHSIGRisYMrXexHQQm3Neu16vQKr81ylJyhcsNBuALC+6mxuCeajcWPjvWMb0DlaDQ0m5lkd9RJvujMgUGw7C222HU8yapMdgxFPh4AuJZJCQ8n0jFECwYrYiWwNxuT3rz6avJ8IY47MLMXkPQ7NI7LuPAiiWXe4qYuqDKcVfCYdmOp2hiLE7klkUkk996BnxOHkeHVJGUUs7XYekF0xrbu7TH/AEiroZSscSIt9Maoi33OlAFF+82oXH4GRp4HQ2RD2u2wuDe4KAaWv2d7jlU/V/EmljsnDI0NpIK8ip3BHSxFvjVbLIyYmMsI+LKojVtEhUC7MFLcgTZj/pHLa8sjW+Hwlhf9Hh/lLVvicqjaRJmDGSNSFIdwADzBQNpb3g9O6pFqvwzLjcPE7DSXVJBbcozKG2JHS5FVOFyTEPNMTIAqlYg2kglVBe46Dd9z3r4VeeTuX8OCOJ9J0xIj23UkIFYb8xzqm8pcFGhnVYFEYwc7BlgI0yhQUPFAsNtZ57W77U66bhYPyfiWaaKxI4GHN72YEyYrtIf1Tex2pQeTjDEqs0jSRyxMuw0amhIKh9PUh5DtYdmrGD+/zexw/wA+KoXD4JDLDeBXR3xHEbgFzq4kgQmQAhR0t/SkkLa0T5PDJpuguvZBG1h3bdPCs35PgBoiiRpLiII5LaZSlgmvSG2BYB9z6vVWjy5OG2lVCoDawFgPVXLJMjWJYXYHjph4oGYSSFCEQAgITotcHfTetSRm2uzYeOddEqgkH1WbqVPMdapssxWGg4vClj4TlJEYPquWWz+7sqQf36vIcKdZPQ739dZ7IsBM6YKRWtGMLErdtu0DCthotpFjve9RWswbjSrXuDYg9/iKwmSFnfCxsuJImwqyvL9IxYDS8OMk6ll0gdo+/uArdaSbDanwGCWGNI0vpRFQX3NkUKLnqbCtMqjMIEigaRwx4CmYHUdd4QWsGJvuAQb8wxvU8PnLvK8KxxGSPd14zdm9rXPBt1FF+UGEMuFxCKNTvDKii4F2ZGVRc7DcjnTw5TGMQ2IBbWQy2JGkBtOqwAub6F5k2sbWubpC0W/OpinK3qQWrIloTNfqJvZyfIaVNm/1E3s5PlNKtMuOVEmCL2afKKKobKNoYvZp8ooy9A4pUqkKCJ3qJFTpqmLpg1QKi1SamqYuuAwiix7qk8Nx3V3ApVOp2cIcPalicEsiNG4ujqUYbi6sCCLjfkTyruDUhVw1T4TDj6bPcf4GGP8A5MZR6xJEvcgJPU7uxJ8dyT8aHw4/TZ/4fC/zMZVlamGqaZJCyMwKhZgbd4dSADbu/wBye6iJwxYWJCWJa7FTe4C6eltmv6xVjpqIiF72F6nVeyviSVgb2FySOlkINh335X/CnwuElRVXUCFQL/qG2r1eFWVNanU7GRbDnepA0qYGtYzpzUSbCnJpmqodTUnao0qAPNn8xN7KT5DSps0TzE3s5PkNPQNlY8xF7OP5RTZhMUjdxzVSd/Cp5V9RD7KP5BRJoK3F5wqkhV1gC9ww32J28AAd++uJz9dyEJsbc7X2JHTqukgfvVa2HdSK0AM2YMYyyrY8Thi+9+1pvbbx2oWPOyANSg3UEW23Jk587Hs8u81d3rlNCrWuOXK1wR7xQVEubuDbSvpWB1WAA4eq+x+3zq7IqKRKAAAAALAW2t3VI0DhqiRSFOaBUrUhT0Fdhz+mT/w+F/mYyrQGqrDf3yb+Hwv8zGVaGgcUrVENUyKCJpAUiaRoBMRiwkoU2sY2bxJUqLDv2J2oI5+oAJQ2PUG420Ft7dA1z6iKtz4inVB3D4UFQM7vcCM37IAJtuxAsdtufj1oifMgjShrdlEZR+sdWvV/sKOK+FM60FRJm73uqrp0qTqJ5tIUve3LY9Pyq7BFc9AtbapiphobNvqJvZyfIaanzb6ib2UnyGlVEcpXzEPs4/lFFaa8mj5D1D/apGg9UeOn0mvKjTUHqxWokWryukaD1e1MBXlIpUHq1qYA15VSoPVb05bwrymlQepLANZcDtsqoTvuqFyo9xd/jUwPXXlQpUHqwW1S1V5PSNB6yDSFeTUqD1r3UjXktKg9YANLn0ryilQer6DTqteT0qD0/NQeBN7KT5DSry6TkfUf9qV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37896" name="Picture 8" descr="https://encrypted-tbn2.gstatic.com/images?q=tbn:ANd9GcT2AhJ1j-HEig2dfRVPM5lJML1IAwEqZmZMvmxT9dVQ9YnP-BiK"/>
          <p:cNvPicPr>
            <a:picLocks noChangeAspect="1" noChangeArrowheads="1"/>
          </p:cNvPicPr>
          <p:nvPr/>
        </p:nvPicPr>
        <p:blipFill>
          <a:blip r:embed="rId2"/>
          <a:srcRect/>
          <a:stretch>
            <a:fillRect/>
          </a:stretch>
        </p:blipFill>
        <p:spPr bwMode="auto">
          <a:xfrm>
            <a:off x="2214546" y="1578769"/>
            <a:ext cx="5072098" cy="4077967"/>
          </a:xfrm>
          <a:prstGeom prst="rect">
            <a:avLst/>
          </a:prstGeom>
          <a:noFill/>
        </p:spPr>
      </p:pic>
      <p:sp>
        <p:nvSpPr>
          <p:cNvPr id="37898" name="AutoShape 10" descr="data:image/jpeg;base64,/9j/4AAQSkZJRgABAQAAAQABAAD/2wCEAAkGBxQTEhUUExQWFhQXFxcVFxcYGBoXFxgXFRgXGBYXFxcYHCggGBwlHxwVIjEhJSkrLi4uGB8zODMsNygtLisBCgoKDg0OGxAQGiwkHyQsLDQsLCwrLCwsLC8sLywsLCwsLCwsLCwsLCwsLCwsLCwsLCwsLCwsLCwsLCwsLCwsLP/AABEIALkAyAMBIgACEQEDEQH/xAAbAAABBQEBAAAAAAAAAAAAAAAEAAECBQYDB//EAEUQAAIBAgQDAwgGBwgBBQAAAAECAwARBAUSIRMxQSJRYQYjMnFzgZGyFDNSkqHRJEJTYnSzwRU0Q3KCsdLho0Rkg8Lw/8QAGAEBAQEBAQAAAAAAAAAAAAAAAAECAwT/xAAfEQEBAQADAQEAAwEAAAAAAAAAARECEiExQSIycQP/2gAMAwEAAhEDEQA/ANdhsOJwZJNJbSHZnF/StsNjtc8q6Nk25tErCwNwotYi46d1D5VmaRx2DqCY1X0l29E8j6qPwefRruzKzXvfWvda24P4Wro5OH9jd0StsDso6i4HLnURlG5HBFxYnsDry6UQmexjT2l7JB9MdE0f91KDygjUAXQ2027a81BHUH8N6AJ8uAAJiUBuR0jf8K7T5KFLAxpddPJRvqNhbbeueJzONmB1psAPSHSjB5RJv2k9MOvbGw1aiviKAb+xvSvEo0i57I5XtttvS/sXneJRZS26jkvPpXVc6hA0jTpAOxkBNyytubctgKnPn0LbXUC0g9NP8S3cBytQCvlIGo8JSFJBOgW259KjNlYQAtEoB71H5UXNn0TEm66u2AeILASc7jqRvXDFZvG4btINTh/TBtZStvxoOi5DcqNEfaTiA6Ra3w51yhyfVptEtmIAJUW391GR+UcYUC6bWF9Y5aQCPeQDUU8oYwF3S40X7a2ITl0v8SaAWTJ7ANwlse5Rtvax253pjk++ngi9r20DlXeLO41IKsvZUKLuvRtW9I51Dp0dnQdVxxV1XYg87cth0oBcRl6IxUolwbHsj8q5/RU+wn3R+VdcZmUbuza0Fze2sH8a4/S4/wBon3h+dVPT/RU+wn3R+VIYRPsJ90flTfS4/wBon3h+dOMXH9tPvL+dPD1IYOP9mn3f+qkMEn7NPuf9VAYuP7afeX86kMVH9tPvL/yoepjAx/s0+4fypxgI/wBkn3D+VRGKj+2nxT/lTjFR/bj+Kf8AOovqX9nx/sk+4fypf2fH+yT7h/Km+kxfbj+Kf86X0mL7cfxT/nQ9J4REDJGgRlBYFVYG6i/TptypVxxmIj4b2dL6G6p3H9+nrPJri1GVnzEPs4/kFEW8aEy1vMRezj+UU+O18J9F9Wk6bc722rLYs0r1TPmEgcBVJDFioZG1WBQWHLSN23I6VCPNZmUERgg23Cvbrdefq7XLegvNdNxDVZLLKYzYWbiaRpBB0B7XN78xve1qEXGzKO0CSdIAZSd/Okja2q1kuR33oL5Wv1pFtqoVxc9ttwTcNoY7Bk5AWuCCT37GrwrQIOe78aiZD0399TApcqCKyMen41LUaenFBzixILMl+0oViOulywU+8o/3TXRZDeq2A/pk/wDD4X+ZjKs1FBIuaYSGnFNage/jSDUxpUErnvpXqrzOaQMAmogo4Fhft3XTe3LbVuaGfNpbmyi2soDoc8mcW2PbNlB2oL29RBqnTMMQf8IKezzViASQDcg9obk7crV2xGJdHksrN2EKDSSpbtatwP8ALtegsBIRTg1RzTTkhgCoAW40MRvIQTa976QDboD76vDQD5rfgTezk+Q0qWanzE3spPkNNQcsqHmIvZp8oou1B5SLwRezT5RRVqCWn8r0tIGw2qQpUEb0zIG5gH1i9T50rWoGBFTriTUr0Enp71CnvQO29ICmp6Cuww/TZ/4fC/zMZVpeqrD/AN8n/h8L/MxlWgFAjSp705NBBRTipUwoGpgo7h3+/vp2pKaBi1SFMRSJ2oJWpwKgpqTGgDzceYl9lJ8ppVDNW8xN7OT5DSoI5QLQxezj+UUYDQuVjzEXs4/lFEAUHS1QhxAZnUc0IVvWVDC3fsRVR5S4oGKSJRNxSvYKQ4hlDHkeJChG3O1/XXfIWBMxUShdaKplSSNmCwxre0qqzbjnbmDU1cWlMBvUhVZm2Ih4DyuNccYkfmRvHqDDp1BFNMUuTZs+JaFpFRWWZ17Fytjh3NtRO7DcEbW7q1OmhMBliKEdowsoUX3YhWK2cLqJ25j1V1xDhSt72Zggt9pr291TVwRa1cWnUC5YAbC5IG5Nh8TYe+nblvsB31mcwxTmV47eZ80QdBWzieAACQmz3Bflf0elt2mNUKdRXHEw9x/rXCPEMNiB6xTsdXPDL+mT/wAPhf5mMqyqlw2J/TJ9v/T4b+ZjKtI7uO4fj/1TTHUyDvFREg765S4EW2v8ayWc4lsMMTIgUtxFsrFgGPARtII6m1h+AJsDNq5G1VxT2obD4Swvc+/8jyqE+KCSLGb6nR3FuWmMxq2/TeRPxq6mRDPB5n/5If50dB5Dm7zTYiN1UCJgFKXOxaRbOSdn7IOmw2IO9xVm6LIpRwGU8wfA3HvBAqsmWCKZwyBUjhXEa9Tm2ln4lxfkAqH3mmpi7IoXM8WIopJSCVjjeQgcyEUsQL9dqIZqr/KCJpMLiEQXd4ZUUbC7NGwUXOw3NNMWPhSas7hHtiJcQuHlPEVEXSI79ksXJPEsSTpH+gVoLVpAuZpeCb2cnymlU82HmJvZyfIaVBHKj5iH2cfyiujYpRIsZvqZXcd2mMxq1z65E/Gqx8ZowkYHE1tAAhSKWSzCMWLGJG0bkc/G17GqPyenaExNiGlIiixCtLJDNGoEkuF4eppEA5K5NthpJNqDX+i977N08R3UL5PydmSNjcxyyL19EnWm5/dYVLMiDGGU73BRgQRc8t+VjWaOePBiZroWVo0dtO4Dx3WQjv7Ji257VzvKS43JsEeU+f6ZoFgxMAVXYTrxolcENGADrOwA41xa9wtECRXw0KAgibEMARuGQTSSn1gqp37jQUXlIr4iFI5bqVlZj+qSNCooPLmxNv3aOxeMEmJFm+ogZzv+vOdKX8Qscv3qTlF6r3H41Y1LNqIvbsI8jb9yxgsfhWOyvGTNiHMhkdHnheO8GIUIqCTUCZIwqC2nrub0X9KDzgk9iAADl2p5R/uifzfCicxzHQoWOzyvcInQkc2a3JV5k+ocyKaYLzGfjP8AR47bgNM1gwjjJ2G9xrexsDyAJ7rntlcANxDECDcERqCCOoNqr8mwfBjA13YnU7G13c82P9B0AAo6XFdCd6upgnTtzrjYHbpUFe4v0qMzkbj3iorlhkAxk4/9vhf5mMqxEgHdWdixn6XN3mDDD/yYujFU33bnTTFpPiLD/wDdKrnwUMjFyl2NrncE22F7HuFGSgafwrjhjahjjl0gjlaDSF1DiREEkOAAHG59NTa47mB77VflLMwljZdYPAxMYdIpJQrO+FIvwlbSSFe1/s+FWecYfiR9ltMinXG/PQ45G3UdCOoJFB4DNlkiLydgqdMin9RxzHiORB6gg0tJAvkfmTmFIZQ/GRBrLRzKCepDSouo/jTeVch7e3p4DHJ6yFiZR4/r/Gh8RiAuJSVCOHKOExvyeO5Qj1qXB/ypRuY5giy4Viy7yMo3HJonv+IWpKtgLBeUQ+lSmXEwcCx0eei07aNO173+svy9+1tFnciph5JGvZEaSw2voBIX3mw99ZzN/KVYZYyWYRecSQ2OkOQGQ38NLju7VNmOazTRwIUCCeRAL7kAec7QG24U07Q61pcjwfChjivcxoqse9gBqPvNz76LgxQZpFG2hlUk9dSK+33rULlrBUbUbFGbWx28dRJ8LVmfKTLpMWkgh4uiSRZUliZNJAhEexLgmzb8t7bEGxGuHLtx1zv1rs1+om9lJ8hpVwxU5fDzFkdDw5BZ9Nz2DuNDMLe+lW0dMo+oi9nH8opT5nCjhHkVGPLV2Q1+isdmPgDeuWUkmCL2afKKJkjuNLAEdxFx8DQVONytY2SSJjGocF1XeJgQdyh2U3PpLY996z+YtxdEd7B5ZA29iUG7bjodh76uM8y6KKO6SHD6iFJR9Kb98b3Q/C9Y3M8uxStJIhjdELIQbxmxTSzDcgH3gHwrzcre9k+O3D4scbg1bSEujMqwrp20WYsGQDYWvf3CmGRlZmUOfOMoO41GJFFrm25vf41UZR5S6mw4nRoCgN2cWRm02GhuTd+xrR4TMFkxjWN+Gmnwu52I79l50bB5Hl7GUxSG8a3kbmA7sbk73OnoB4UZKog4mJIu4P6osFjW9kUfie8+oWKy7bETHxRfULE//amzZPNlT+s6r8WF/wAKv4n66RmSRNTFgTuADbT1tYV3y/EloQ8hBK6rnl6JIN/hU48RGHWFnUO47K9T/TofXY91Yf8AtaYwRxMnaxQjcMNlAkVWkIBN9rm3PmLmnw+tRDiJMSSVLJENtjZnPUg9FHL40YJHhIuS0bEKbm7KT3nqOVG5PgQiKoFlFgB6vGp5zhbxOAN7Ej1jcf0q55qb7jM4rGcObEOASRDhlUdSWkxQAFdYMrmsJOK/E5220erTVDHjDLiEvzaPDMV/eRsTf4E3+FeiYZewKkmrfFLl2eF2aGQaZQLgdGHeL0ZjMYI03PIXPfsL2qk8rcIY7YqMduPc/wCXqP8AehTjBiZYQtjGzoHO1iCCQotzvbem34ZPo76U8YErlgJL6lO6pf0SB08aBxsGqbiC5WMD6Qo3uBuH0jmybnboTz2tdrLFiQ4UNpBMbB1KEXUEbMAdwVPvpvJQhQVIsQCp9akgn10z3DfNUOe5exfTERpZTIOqh03R7fZvbl311ynK45SyyBrrZ1XV6IcXK38DflRuaOBMm3PWg8AQP+NDYzHJDiY9RCh4mUm4A7BBJN/XUVKGFY4AtiTDNzJueu7X53Vjf110w+KVC0a20pLGY/BJO1se70reFZbMPKCRuOMLG0yyAec/w0Kggm/JgBv2b0XlWTTvwpXmVVfSgEY1ELpspBe4J9x51LueHjdYLLkYGfEtrDMXVXIESD9XscibAdpr+Fqt8Fj45gTE4cLYalvp3+y1tLe4m1VGQYCB41k2mYbanbi7i42BuF9QArQk91dv+P8ASf48/L6Ezb6ib2cnyGmqObN5ib2cnyGnrojhl0QbDxqwupijuD/lFZiaCRcTKDAFhVojG4RlIPGgA7Z2a95OROwF9PXWZWPMRezj+UVOeEONLC4uptuN1YMvLxAoKvG5VDFGzuxLgX40p1sCN7i+y8hsoA8KwkuYmTC4yQkhDdVT0dmBJc9btcW7hbvNazOGGKxHBJ/R4bGbueRt1i8RbdvWB1oXygySKWOa5MetCHYGwAUGzEeArhyn8tduHwPmuER4UvYooG3Q2Wy+qqDJsiuGxMTvCG7KlSLaUPNgQVYXudx1ofD5hw8ERIdE1i7h9iLrZAf9Oke6tBJZMBEqg6bKp9W1/fWHQNlj4qKbXJolSaxU/VkMotY7EAsLd3Kjc6zdBLCJA8J4oJEgsttJFxICUbnyBrSrg0eMIyjSR+I5eo1kI8M0+Llj1krCi6Sd+097XB52A/GtX4zPq9TASyTRTao/NglUDXjJN+0bxk6tzYgi3vN6lMu4eJwsBIbg4Yi9rAlRGlx3cibeNdp1WFiSjxWP1kN1Bv1Ki6t/qU1SDOpTi45h52AIycVl4WpmIPMC3Q76VFW2VJLHpLScOIsBfSNVrgXt4nlVNk2Y/SJnf9V8JhJAt7gGRsSW9+4F/AUI2c4eUgYjjQi1heSRIiOe7wvwz7zejctw8MTs0NzrRQSZHkBCFitizGw7T8u+tazjOrlyx5lIB1gjYX33Mjg27vdWpzOUx8FhvYubXC3tDIbEnYe+s2cWpzdx1GGT463NaPMxAyr9IfSFOoHitFuQVNyrC+xIsdqnFeTtl+IXEYWOSwtJGr2521qDb8axvkvgipaCNtAhmJS66gADdQRcXFjbn0qyw2ZQQLeESlQD2pJpEgF+tpm7XrVWrM5LmMzYid5DJCkrgx8NNRcBSNiykqDYn0QfEVKRsMDgBhF0mdBFqLNrEhYsedpJZ2I6UDhc9U4iUQqZd+eyJvbfW9tQ/wAoNNhoC3ajw7M/MNNq1evVJdrUX5IQauMk4DSrKSxtYG9iCoPIWsPdS3asmRQ4/D4nEStIHESRA+gNRZiCGAZxY2HXTzND5nkMaIuKYmbR6Rdi10bYkX9Hnew7q3WIQIulFsoBAHS9Z2G0mAcEdkrItr9Be1ZrUGYHCpHG5GyMt7dBcb2rPZZjzDDhnDWjAAZeYAsfOKDv2eZHUeoUGc7E2CjWJmaVEBZVBNlVbSFh3Bbmx3uK2uU+R0McAT014ehSd7LYXIvfnsaddmJauRk0LKCl0awtLE2hztsSRs/fZgRWezSGYSR8OITXxDrM7IWbSpiUbqNKbFzvpHZ5i1iT5IY9ogMPKRa5RP3XX0oSOm1mXwJHTfUxRBb6RbUxY8z2jzNduOZ448oExmFVMPKqAKojkNh4qaaic12gm9lJ8hpVtlHKvqIfZR/KKq/KPGTwIZUZWW4AQRjUL7AamlUMSbDl1q0ykeYh9nH8opY/Cq4CuoZbhrHfdTcH41KsZ3yew9oXU2uZpLntb73DHUzG/iSaFzaYsvCeGWzMEvqw44ihrlRqnB7QFuQNj0rS4TCaNe99Ts48AbbfhVbnGQLiJYnLFTFci3XUyMevPza778ztvXPHTVZmOSxY2IMYwG3ALgalKsQQSpI2IPIkVlM0zXThpI7FVjKKzHpJqAZBbuA9Lx9dtkssgjWCO6zu0xva5ijMr3kN9r7jSDzJ6gGuGd5Nh/o7gp2FXSFG7MeSrc7szMbXPU3rNjUozD5whRwp7SKoY9LsDYA9Tax94qu8jSrSYl9t5bA9bKoFvjegsF5MTRRCLiDcXkNrtqNr6WJsR033sBQUQbAiZFJHEkDxO3a7UllN/Ud6m+rnjS5wGMb+JIt6hXHyPgQ4SMbMCA2+99Vz150PiMS+IukQ2ubtbYA+PWqzIsdJhxFhNLGVWYaQLlo0Btudhcsm5PfU2ae47Z9AqYnDwxLpDltRVithbuvY7996NxHkn2tSTvGeZ0BUY999NgfeDVVnGHmjxWFaY31u92XcA6PR8LDl6jWxmxijSCRrsXI66VsCfiQPfVhXnS5BxcxkjEz6o442Ml9MjajJZSw5i3cByFauHyHS+ou9+/WWb7x3HxrGYDM2/tVnAPaULfpYMxt+9sCNq9OjzZNJ7QLKO0OoJFx8aQql8m8vRw8rDUwkdFuzNYKbC2o2B2ojys0xwrLYXjdTflyI/pVd5DYxjxkZCoLtNGSR2kkYnULchfv6GuOOxj4hxhiA9sR2rAEcNQHBPS1iq+O9PMPdbaGZdIa+x2+NZrEYgQ5iSG2kgDMOl0cj8QfwrspaINA+xG8d/wBdRuCO8jkaqcjjbGYi8y3EUbRv2bAyMwu1/UoIHTVTUxc5tmqIEJOzEAHoCQTuegtWRyfMrYRFA1LIzoN7abtZSQf1N7E9LitLi/IfigxSTuYdNlAA1Keh1W3tsatvJnLoRhihiUEAxSodxqXZ13/VPMeBFXrabIfK8rhwUDuyjzaM7kLuVVSzbddgdqjluNeGLgfR5maMEAa8NqWPfhhh9JvcLpF+tqDxDOIMRhDqdmw030c7kyrw2Xh36yKSo33YEHfe1xFkSpiZJ1YkyatS9O1oub36aBawHpHntbcmRi31QYqALNiQdN5fo7Le+zcThlhpYNcbHYjlV5luJxEksqMygRMoJ4Qs+q5IUrMdJ06TuNtY8almuS8R0ZTpI03uL7K6v/Qj31bQQquohQCx1NYWu1gLnvNgB7qcfDl655qfMTeyk+Q0qbNfqJvZSfIaVdHNHKT5iL2cfyiiWFxQeU/URezT5RRd6DkF3qozDNWhkRHSIGRisYMrXexHQQm3Neu16vQKr81ylJyhcsNBuALC+6mxuCeajcWPjvWMb0DlaDQ0m5lkd9RJvujMgUGw7C222HU8yapMdgxFPh4AuJZJCQ8n0jFECwYrYiWwNxuT3rz6avJ8IY47MLMXkPQ7NI7LuPAiiWXe4qYuqDKcVfCYdmOp2hiLE7klkUkk996BnxOHkeHVJGUUs7XYekF0xrbu7TH/AEiroZSscSIt9Maoi33OlAFF+82oXH4GRp4HQ2RD2u2wuDe4KAaWv2d7jlU/V/EmljsnDI0NpIK8ip3BHSxFvjVbLIyYmMsI+LKojVtEhUC7MFLcgTZj/pHLa8sjW+Hwlhf9Hh/lLVvicqjaRJmDGSNSFIdwADzBQNpb3g9O6pFqvwzLjcPE7DSXVJBbcozKG2JHS5FVOFyTEPNMTIAqlYg2kglVBe46Dd9z3r4VeeTuX8OCOJ9J0xIj23UkIFYb8xzqm8pcFGhnVYFEYwc7BlgI0yhQUPFAsNtZ57W77U66bhYPyfiWaaKxI4GHN72YEyYrtIf1Tex2pQeTjDEqs0jSRyxMuw0amhIKh9PUh5DtYdmrGD+/zexw/wA+KoXD4JDLDeBXR3xHEbgFzq4kgQmQAhR0t/SkkLa0T5PDJpuguvZBG1h3bdPCs35PgBoiiRpLiII5LaZSlgmvSG2BYB9z6vVWjy5OG2lVCoDawFgPVXLJMjWJYXYHjph4oGYSSFCEQAgITotcHfTetSRm2uzYeOddEqgkH1WbqVPMdapssxWGg4vClj4TlJEYPquWWz+7sqQf36vIcKdZPQ739dZ7IsBM6YKRWtGMLErdtu0DCthotpFjve9RWswbjSrXuDYg9/iKwmSFnfCxsuJImwqyvL9IxYDS8OMk6ll0gdo+/uArdaSbDanwGCWGNI0vpRFQX3NkUKLnqbCtMqjMIEigaRwx4CmYHUdd4QWsGJvuAQb8wxvU8PnLvK8KxxGSPd14zdm9rXPBt1FF+UGEMuFxCKNTvDKii4F2ZGVRc7DcjnTw5TGMQ2IBbWQy2JGkBtOqwAub6F5k2sbWubpC0W/OpinK3qQWrIloTNfqJvZyfIaVNm/1E3s5PlNKtMuOVEmCL2afKKKobKNoYvZp8ooy9A4pUqkKCJ3qJFTpqmLpg1QKi1SamqYuuAwiix7qk8Nx3V3ApVOp2cIcPalicEsiNG4ujqUYbi6sCCLjfkTyruDUhVw1T4TDj6bPcf4GGP8A5MZR6xJEvcgJPU7uxJ8dyT8aHw4/TZ/4fC/zMZVlamGqaZJCyMwKhZgbd4dSADbu/wBye6iJwxYWJCWJa7FTe4C6eltmv6xVjpqIiF72F6nVeyviSVgb2FySOlkINh335X/CnwuElRVXUCFQL/qG2r1eFWVNanU7GRbDnepA0qYGtYzpzUSbCnJpmqodTUnao0qAPNn8xN7KT5DSps0TzE3s5PkNPQNlY8xF7OP5RTZhMUjdxzVSd/Cp5V9RD7KP5BRJoK3F5wqkhV1gC9ww32J28AAd++uJz9dyEJsbc7X2JHTqukgfvVa2HdSK0AM2YMYyyrY8Thi+9+1pvbbx2oWPOyANSg3UEW23Jk587Hs8u81d3rlNCrWuOXK1wR7xQVEubuDbSvpWB1WAA4eq+x+3zq7IqKRKAAAAALAW2t3VI0DhqiRSFOaBUrUhT0Fdhz+mT/w+F/mYyrQGqrDf3yb+Hwv8zGVaGgcUrVENUyKCJpAUiaRoBMRiwkoU2sY2bxJUqLDv2J2oI5+oAJQ2PUG420Ft7dA1z6iKtz4inVB3D4UFQM7vcCM37IAJtuxAsdtufj1oifMgjShrdlEZR+sdWvV/sKOK+FM60FRJm73uqrp0qTqJ5tIUve3LY9Pyq7BFc9AtbapiphobNvqJvZyfIaanzb6ib2UnyGlVEcpXzEPs4/lFFaa8mj5D1D/apGg9UeOn0mvKjTUHqxWokWryukaD1e1MBXlIpUHq1qYA15VSoPVb05bwrymlQepLANZcDtsqoTvuqFyo9xd/jUwPXXlQpUHqwW1S1V5PSNB6yDSFeTUqD1r3UjXktKg9YANLn0ryilQer6DTqteT0qD0/NQeBN7KT5DSry6TkfUf9qV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Palmer</a:t>
            </a:r>
            <a:endParaRPr lang="en-IN" dirty="0"/>
          </a:p>
        </p:txBody>
      </p:sp>
      <p:sp>
        <p:nvSpPr>
          <p:cNvPr id="3" name="Content Placeholder 2"/>
          <p:cNvSpPr>
            <a:spLocks noGrp="1"/>
          </p:cNvSpPr>
          <p:nvPr>
            <p:ph idx="1"/>
          </p:nvPr>
        </p:nvSpPr>
        <p:spPr/>
        <p:txBody>
          <a:bodyPr>
            <a:normAutofit/>
          </a:bodyPr>
          <a:lstStyle/>
          <a:p>
            <a:endParaRPr lang="en-US" sz="3600" dirty="0" smtClean="0"/>
          </a:p>
          <a:p>
            <a:r>
              <a:rPr lang="en-US" sz="3600" dirty="0" smtClean="0"/>
              <a:t>1. simple to use</a:t>
            </a:r>
          </a:p>
          <a:p>
            <a:r>
              <a:rPr lang="en-US" sz="3600" dirty="0" smtClean="0"/>
              <a:t>2. No confusion between primary &amp; permanent dentition</a:t>
            </a:r>
            <a:endParaRPr lang="en-IN" sz="3600" dirty="0"/>
          </a:p>
        </p:txBody>
      </p:sp>
      <p:sp>
        <p:nvSpPr>
          <p:cNvPr id="4" name="Footer Placeholder 3"/>
          <p:cNvSpPr>
            <a:spLocks noGrp="1"/>
          </p:cNvSpPr>
          <p:nvPr>
            <p:ph type="ftr" sz="quarter" idx="11"/>
          </p:nvPr>
        </p:nvSpPr>
        <p:spPr/>
        <p:txBody>
          <a:bodyPr/>
          <a:lstStyle/>
          <a:p>
            <a:pPr>
              <a:defRPr/>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Disdavntages</a:t>
            </a:r>
            <a:endParaRPr lang="en-IN" dirty="0"/>
          </a:p>
        </p:txBody>
      </p:sp>
      <p:sp>
        <p:nvSpPr>
          <p:cNvPr id="3" name="Content Placeholder 2"/>
          <p:cNvSpPr>
            <a:spLocks noGrp="1"/>
          </p:cNvSpPr>
          <p:nvPr>
            <p:ph idx="1"/>
          </p:nvPr>
        </p:nvSpPr>
        <p:spPr>
          <a:xfrm>
            <a:off x="457200" y="1934550"/>
            <a:ext cx="8229600" cy="4709160"/>
          </a:xfrm>
        </p:spPr>
        <p:txBody>
          <a:bodyPr>
            <a:normAutofit/>
          </a:bodyPr>
          <a:lstStyle/>
          <a:p>
            <a:r>
              <a:rPr lang="en-US" sz="3600" dirty="0" smtClean="0"/>
              <a:t>1. Oral communication is difficult</a:t>
            </a:r>
          </a:p>
          <a:p>
            <a:r>
              <a:rPr lang="en-US" sz="3600" dirty="0" smtClean="0"/>
              <a:t>2. Opposing or </a:t>
            </a:r>
            <a:r>
              <a:rPr lang="en-US" sz="3600" dirty="0" err="1" smtClean="0"/>
              <a:t>contralateral</a:t>
            </a:r>
            <a:r>
              <a:rPr lang="en-US" sz="3600" dirty="0" smtClean="0"/>
              <a:t> teeth are indicated by same number or alphabet which is confusing.</a:t>
            </a:r>
            <a:endParaRPr lang="en-IN"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582</TotalTime>
  <Words>647</Words>
  <Application>Microsoft Office PowerPoint</Application>
  <PresentationFormat>On-screen Show (4:3)</PresentationFormat>
  <Paragraphs>120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Apex</vt:lpstr>
      <vt:lpstr>TOOTH IDENTIFICATION &amp; NUMBERING</vt:lpstr>
      <vt:lpstr>The Dental Arch</vt:lpstr>
      <vt:lpstr>Surfaces &amp; Quadrents</vt:lpstr>
      <vt:lpstr>Slide 4</vt:lpstr>
      <vt:lpstr>Slide 5</vt:lpstr>
      <vt:lpstr>Slide 6</vt:lpstr>
      <vt:lpstr>Slide 7</vt:lpstr>
      <vt:lpstr>Advantages of Palmer</vt:lpstr>
      <vt:lpstr>Disdavntages</vt:lpstr>
      <vt:lpstr>UNIVERSAL SYSTEM</vt:lpstr>
      <vt:lpstr>Slide 11</vt:lpstr>
      <vt:lpstr>Slide 12</vt:lpstr>
      <vt:lpstr>UNIVERSAL NOTATION</vt:lpstr>
      <vt:lpstr>Advantages ADA</vt:lpstr>
      <vt:lpstr>Disadvantages </vt:lpstr>
      <vt:lpstr>Slide 16</vt:lpstr>
      <vt:lpstr>Slide 17</vt:lpstr>
      <vt:lpstr>Slide 18</vt:lpstr>
      <vt:lpstr>Advantages</vt:lpstr>
      <vt:lpstr>Disadvantages</vt:lpstr>
      <vt:lpstr>MCQs</vt:lpstr>
      <vt:lpstr>Slide 22</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Dr.Syed Sadatullah</dc:creator>
  <cp:lastModifiedBy>Mirchi 1</cp:lastModifiedBy>
  <cp:revision>24</cp:revision>
  <dcterms:created xsi:type="dcterms:W3CDTF">2006-09-26T23:06:20Z</dcterms:created>
  <dcterms:modified xsi:type="dcterms:W3CDTF">2014-09-14T14:48:01Z</dcterms:modified>
</cp:coreProperties>
</file>